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openxmlformats.org/officeDocument/2006/relationships/custom-properties" Target="docProps/custom.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3"/>
  </p:notesMasterIdLst>
  <p:sldIdLst>
    <p:sldId id="2147481259"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9D2B418-E7D2-45E6-B377-C85678755015}" v="6" dt="2025-08-11T18:12:29.6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13" Type="http://schemas.openxmlformats.org/officeDocument/2006/relationships/customXml" Target="../customXml/item4.xml"/><Relationship Id="rId3" Type="http://schemas.openxmlformats.org/officeDocument/2006/relationships/notesMaster" Target="notesMasters/notesMaster1.xml"/><Relationship Id="rId7" Type="http://schemas.openxmlformats.org/officeDocument/2006/relationships/tableStyles" Target="tableStyles.xml"/><Relationship Id="rId12" Type="http://schemas.openxmlformats.org/officeDocument/2006/relationships/customXml" Target="../customXml/item3.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11" Type="http://schemas.openxmlformats.org/officeDocument/2006/relationships/customXml" Target="../customXml/item2.xml"/><Relationship Id="rId5" Type="http://schemas.openxmlformats.org/officeDocument/2006/relationships/viewProps" Target="viewProps.xml"/><Relationship Id="rId10" Type="http://schemas.openxmlformats.org/officeDocument/2006/relationships/customXml" Target="../customXml/item1.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yson Knox-Meade" userId="9add29cb-6821-43c7-a287-0793ac386e0f" providerId="ADAL" clId="{29D2B418-E7D2-45E6-B377-C85678755015}"/>
    <pc:docChg chg="undo custSel addSld delSld modSld delMainMaster">
      <pc:chgData name="Alyson Knox-Meade" userId="9add29cb-6821-43c7-a287-0793ac386e0f" providerId="ADAL" clId="{29D2B418-E7D2-45E6-B377-C85678755015}" dt="2025-08-11T19:52:15.669" v="1139" actId="6549"/>
      <pc:docMkLst>
        <pc:docMk/>
      </pc:docMkLst>
      <pc:sldChg chg="delSp del mod">
        <pc:chgData name="Alyson Knox-Meade" userId="9add29cb-6821-43c7-a287-0793ac386e0f" providerId="ADAL" clId="{29D2B418-E7D2-45E6-B377-C85678755015}" dt="2025-08-11T18:17:09.771" v="113" actId="2696"/>
        <pc:sldMkLst>
          <pc:docMk/>
          <pc:sldMk cId="1311558966" sldId="1111"/>
        </pc:sldMkLst>
        <pc:spChg chg="del">
          <ac:chgData name="Alyson Knox-Meade" userId="9add29cb-6821-43c7-a287-0793ac386e0f" providerId="ADAL" clId="{29D2B418-E7D2-45E6-B377-C85678755015}" dt="2025-08-11T17:43:43.842" v="2" actId="478"/>
          <ac:spMkLst>
            <pc:docMk/>
            <pc:sldMk cId="1311558966" sldId="1111"/>
            <ac:spMk id="13" creationId="{F3FC7161-A7F7-20CA-7C87-8A5B05DE6993}"/>
          </ac:spMkLst>
        </pc:spChg>
        <pc:picChg chg="del">
          <ac:chgData name="Alyson Knox-Meade" userId="9add29cb-6821-43c7-a287-0793ac386e0f" providerId="ADAL" clId="{29D2B418-E7D2-45E6-B377-C85678755015}" dt="2025-08-11T17:43:41.421" v="1" actId="478"/>
          <ac:picMkLst>
            <pc:docMk/>
            <pc:sldMk cId="1311558966" sldId="1111"/>
            <ac:picMk id="9" creationId="{3A957BC9-7746-9074-2C69-8A44A61006F5}"/>
          </ac:picMkLst>
        </pc:picChg>
        <pc:picChg chg="del">
          <ac:chgData name="Alyson Knox-Meade" userId="9add29cb-6821-43c7-a287-0793ac386e0f" providerId="ADAL" clId="{29D2B418-E7D2-45E6-B377-C85678755015}" dt="2025-08-11T17:43:36.336" v="0" actId="478"/>
          <ac:picMkLst>
            <pc:docMk/>
            <pc:sldMk cId="1311558966" sldId="1111"/>
            <ac:picMk id="1026" creationId="{C657DFEA-83DC-2986-D6D0-B6C745684C41}"/>
          </ac:picMkLst>
        </pc:picChg>
      </pc:sldChg>
      <pc:sldChg chg="delSp modSp add del mod">
        <pc:chgData name="Alyson Knox-Meade" userId="9add29cb-6821-43c7-a287-0793ac386e0f" providerId="ADAL" clId="{29D2B418-E7D2-45E6-B377-C85678755015}" dt="2025-08-11T17:46:23.833" v="26" actId="2696"/>
        <pc:sldMkLst>
          <pc:docMk/>
          <pc:sldMk cId="631090642" sldId="2147481258"/>
        </pc:sldMkLst>
        <pc:spChg chg="mod">
          <ac:chgData name="Alyson Knox-Meade" userId="9add29cb-6821-43c7-a287-0793ac386e0f" providerId="ADAL" clId="{29D2B418-E7D2-45E6-B377-C85678755015}" dt="2025-08-11T17:45:48.614" v="4" actId="27636"/>
          <ac:spMkLst>
            <pc:docMk/>
            <pc:sldMk cId="631090642" sldId="2147481258"/>
            <ac:spMk id="40" creationId="{76F64AE7-3FE5-12C4-69A2-5CD9972A53EF}"/>
          </ac:spMkLst>
        </pc:spChg>
        <pc:spChg chg="mod">
          <ac:chgData name="Alyson Knox-Meade" userId="9add29cb-6821-43c7-a287-0793ac386e0f" providerId="ADAL" clId="{29D2B418-E7D2-45E6-B377-C85678755015}" dt="2025-08-11T17:46:01.294" v="24" actId="20577"/>
          <ac:spMkLst>
            <pc:docMk/>
            <pc:sldMk cId="631090642" sldId="2147481258"/>
            <ac:spMk id="41" creationId="{269BBFD2-049C-0FAA-EF78-E5FE5AF0A6F9}"/>
          </ac:spMkLst>
        </pc:spChg>
        <pc:picChg chg="del">
          <ac:chgData name="Alyson Knox-Meade" userId="9add29cb-6821-43c7-a287-0793ac386e0f" providerId="ADAL" clId="{29D2B418-E7D2-45E6-B377-C85678755015}" dt="2025-08-11T17:45:51.967" v="5" actId="478"/>
          <ac:picMkLst>
            <pc:docMk/>
            <pc:sldMk cId="631090642" sldId="2147481258"/>
            <ac:picMk id="51" creationId="{9ED0B7CA-F707-1E17-D92A-356F5F83A2A1}"/>
          </ac:picMkLst>
        </pc:picChg>
      </pc:sldChg>
      <pc:sldChg chg="addSp delSp modSp add mod">
        <pc:chgData name="Alyson Knox-Meade" userId="9add29cb-6821-43c7-a287-0793ac386e0f" providerId="ADAL" clId="{29D2B418-E7D2-45E6-B377-C85678755015}" dt="2025-08-11T19:52:15.669" v="1139" actId="6549"/>
        <pc:sldMkLst>
          <pc:docMk/>
          <pc:sldMk cId="3966628945" sldId="2147481259"/>
        </pc:sldMkLst>
        <pc:spChg chg="add mod">
          <ac:chgData name="Alyson Knox-Meade" userId="9add29cb-6821-43c7-a287-0793ac386e0f" providerId="ADAL" clId="{29D2B418-E7D2-45E6-B377-C85678755015}" dt="2025-08-11T19:44:46.846" v="1090" actId="1076"/>
          <ac:spMkLst>
            <pc:docMk/>
            <pc:sldMk cId="3966628945" sldId="2147481259"/>
            <ac:spMk id="7" creationId="{B76792EF-4973-1874-D0EA-A1EF7F23D77F}"/>
          </ac:spMkLst>
        </pc:spChg>
        <pc:spChg chg="add mod">
          <ac:chgData name="Alyson Knox-Meade" userId="9add29cb-6821-43c7-a287-0793ac386e0f" providerId="ADAL" clId="{29D2B418-E7D2-45E6-B377-C85678755015}" dt="2025-08-11T19:45:26.995" v="1096" actId="1076"/>
          <ac:spMkLst>
            <pc:docMk/>
            <pc:sldMk cId="3966628945" sldId="2147481259"/>
            <ac:spMk id="9" creationId="{FFDA7C21-4DEA-29BF-1B06-A69D7A2E1AF2}"/>
          </ac:spMkLst>
        </pc:spChg>
        <pc:spChg chg="mod">
          <ac:chgData name="Alyson Knox-Meade" userId="9add29cb-6821-43c7-a287-0793ac386e0f" providerId="ADAL" clId="{29D2B418-E7D2-45E6-B377-C85678755015}" dt="2025-08-11T19:52:15.669" v="1139" actId="6549"/>
          <ac:spMkLst>
            <pc:docMk/>
            <pc:sldMk cId="3966628945" sldId="2147481259"/>
            <ac:spMk id="39" creationId="{959C3D23-5E23-4462-4114-EEB230714636}"/>
          </ac:spMkLst>
        </pc:spChg>
        <pc:spChg chg="mod">
          <ac:chgData name="Alyson Knox-Meade" userId="9add29cb-6821-43c7-a287-0793ac386e0f" providerId="ADAL" clId="{29D2B418-E7D2-45E6-B377-C85678755015}" dt="2025-08-11T17:59:17.536" v="77" actId="20577"/>
          <ac:spMkLst>
            <pc:docMk/>
            <pc:sldMk cId="3966628945" sldId="2147481259"/>
            <ac:spMk id="40" creationId="{76F64AE7-3FE5-12C4-69A2-5CD9972A53EF}"/>
          </ac:spMkLst>
        </pc:spChg>
        <pc:spChg chg="mod">
          <ac:chgData name="Alyson Knox-Meade" userId="9add29cb-6821-43c7-a287-0793ac386e0f" providerId="ADAL" clId="{29D2B418-E7D2-45E6-B377-C85678755015}" dt="2025-08-11T17:48:17.429" v="52" actId="20577"/>
          <ac:spMkLst>
            <pc:docMk/>
            <pc:sldMk cId="3966628945" sldId="2147481259"/>
            <ac:spMk id="41" creationId="{269BBFD2-049C-0FAA-EF78-E5FE5AF0A6F9}"/>
          </ac:spMkLst>
        </pc:spChg>
        <pc:spChg chg="mod">
          <ac:chgData name="Alyson Knox-Meade" userId="9add29cb-6821-43c7-a287-0793ac386e0f" providerId="ADAL" clId="{29D2B418-E7D2-45E6-B377-C85678755015}" dt="2025-08-11T18:19:25.092" v="240" actId="1076"/>
          <ac:spMkLst>
            <pc:docMk/>
            <pc:sldMk cId="3966628945" sldId="2147481259"/>
            <ac:spMk id="42" creationId="{4713868F-1BFB-24C0-0941-CE1C637B1C1E}"/>
          </ac:spMkLst>
        </pc:spChg>
        <pc:spChg chg="mod">
          <ac:chgData name="Alyson Knox-Meade" userId="9add29cb-6821-43c7-a287-0793ac386e0f" providerId="ADAL" clId="{29D2B418-E7D2-45E6-B377-C85678755015}" dt="2025-08-11T18:21:40.151" v="345" actId="20577"/>
          <ac:spMkLst>
            <pc:docMk/>
            <pc:sldMk cId="3966628945" sldId="2147481259"/>
            <ac:spMk id="43" creationId="{25016068-8C3A-5E63-BC1E-018248F6552E}"/>
          </ac:spMkLst>
        </pc:spChg>
        <pc:spChg chg="mod">
          <ac:chgData name="Alyson Knox-Meade" userId="9add29cb-6821-43c7-a287-0793ac386e0f" providerId="ADAL" clId="{29D2B418-E7D2-45E6-B377-C85678755015}" dt="2025-08-11T18:31:23.881" v="1035" actId="20577"/>
          <ac:spMkLst>
            <pc:docMk/>
            <pc:sldMk cId="3966628945" sldId="2147481259"/>
            <ac:spMk id="46" creationId="{D74CDC1E-1FBB-2FA1-753F-033447F0F071}"/>
          </ac:spMkLst>
        </pc:spChg>
        <pc:spChg chg="mod">
          <ac:chgData name="Alyson Knox-Meade" userId="9add29cb-6821-43c7-a287-0793ac386e0f" providerId="ADAL" clId="{29D2B418-E7D2-45E6-B377-C85678755015}" dt="2025-08-11T18:22:13.273" v="387" actId="20577"/>
          <ac:spMkLst>
            <pc:docMk/>
            <pc:sldMk cId="3966628945" sldId="2147481259"/>
            <ac:spMk id="49" creationId="{5E7F3B6A-7627-74A5-ADA2-2A688C68D0CC}"/>
          </ac:spMkLst>
        </pc:spChg>
        <pc:spChg chg="mod">
          <ac:chgData name="Alyson Knox-Meade" userId="9add29cb-6821-43c7-a287-0793ac386e0f" providerId="ADAL" clId="{29D2B418-E7D2-45E6-B377-C85678755015}" dt="2025-08-11T18:12:41.718" v="98" actId="2711"/>
          <ac:spMkLst>
            <pc:docMk/>
            <pc:sldMk cId="3966628945" sldId="2147481259"/>
            <ac:spMk id="53" creationId="{AE46E053-36EE-FC8F-124E-0A56D8D3BBC9}"/>
          </ac:spMkLst>
        </pc:spChg>
        <pc:spChg chg="mod">
          <ac:chgData name="Alyson Knox-Meade" userId="9add29cb-6821-43c7-a287-0793ac386e0f" providerId="ADAL" clId="{29D2B418-E7D2-45E6-B377-C85678755015}" dt="2025-08-11T17:59:23.414" v="84" actId="20577"/>
          <ac:spMkLst>
            <pc:docMk/>
            <pc:sldMk cId="3966628945" sldId="2147481259"/>
            <ac:spMk id="55" creationId="{7E5D9D82-D5EB-FD65-4FB0-D6D5BDA1D1B5}"/>
          </ac:spMkLst>
        </pc:spChg>
        <pc:picChg chg="add mod ord modCrop">
          <ac:chgData name="Alyson Knox-Meade" userId="9add29cb-6821-43c7-a287-0793ac386e0f" providerId="ADAL" clId="{29D2B418-E7D2-45E6-B377-C85678755015}" dt="2025-08-11T19:45:13.333" v="1093" actId="692"/>
          <ac:picMkLst>
            <pc:docMk/>
            <pc:sldMk cId="3966628945" sldId="2147481259"/>
            <ac:picMk id="3" creationId="{BF4EEF32-A151-8214-D133-9D175BF856CE}"/>
          </ac:picMkLst>
        </pc:picChg>
        <pc:picChg chg="del">
          <ac:chgData name="Alyson Knox-Meade" userId="9add29cb-6821-43c7-a287-0793ac386e0f" providerId="ADAL" clId="{29D2B418-E7D2-45E6-B377-C85678755015}" dt="2025-08-11T17:59:25.004" v="85" actId="478"/>
          <ac:picMkLst>
            <pc:docMk/>
            <pc:sldMk cId="3966628945" sldId="2147481259"/>
            <ac:picMk id="51" creationId="{9ED0B7CA-F707-1E17-D92A-356F5F83A2A1}"/>
          </ac:picMkLst>
        </pc:picChg>
        <pc:cxnChg chg="add mod">
          <ac:chgData name="Alyson Knox-Meade" userId="9add29cb-6821-43c7-a287-0793ac386e0f" providerId="ADAL" clId="{29D2B418-E7D2-45E6-B377-C85678755015}" dt="2025-08-11T19:44:40.134" v="1089" actId="14100"/>
          <ac:cxnSpMkLst>
            <pc:docMk/>
            <pc:sldMk cId="3966628945" sldId="2147481259"/>
            <ac:cxnSpMk id="5" creationId="{CC6FD6D1-AC72-CB5F-D643-25F5BDACBC1A}"/>
          </ac:cxnSpMkLst>
        </pc:cxnChg>
      </pc:sldChg>
      <pc:sldMasterChg chg="del delSldLayout">
        <pc:chgData name="Alyson Knox-Meade" userId="9add29cb-6821-43c7-a287-0793ac386e0f" providerId="ADAL" clId="{29D2B418-E7D2-45E6-B377-C85678755015}" dt="2025-08-11T18:17:09.771" v="113" actId="2696"/>
        <pc:sldMasterMkLst>
          <pc:docMk/>
          <pc:sldMasterMk cId="679861074" sldId="2147483648"/>
        </pc:sldMasterMkLst>
        <pc:sldLayoutChg chg="del">
          <pc:chgData name="Alyson Knox-Meade" userId="9add29cb-6821-43c7-a287-0793ac386e0f" providerId="ADAL" clId="{29D2B418-E7D2-45E6-B377-C85678755015}" dt="2025-08-11T18:17:09.771" v="113" actId="2696"/>
          <pc:sldLayoutMkLst>
            <pc:docMk/>
            <pc:sldMasterMk cId="679861074" sldId="2147483648"/>
            <pc:sldLayoutMk cId="418939626" sldId="2147483649"/>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2972287301" sldId="2147483650"/>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1369001029" sldId="2147483651"/>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1750516089" sldId="2147483652"/>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2777733644" sldId="2147483653"/>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4097826093" sldId="2147483654"/>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898320284" sldId="2147483655"/>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2951686436" sldId="2147483656"/>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1796563231" sldId="2147483657"/>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52707774" sldId="2147483658"/>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4102917425" sldId="2147483659"/>
          </pc:sldLayoutMkLst>
        </pc:sldLayoutChg>
        <pc:sldLayoutChg chg="del">
          <pc:chgData name="Alyson Knox-Meade" userId="9add29cb-6821-43c7-a287-0793ac386e0f" providerId="ADAL" clId="{29D2B418-E7D2-45E6-B377-C85678755015}" dt="2025-08-11T18:17:09.771" v="113" actId="2696"/>
          <pc:sldLayoutMkLst>
            <pc:docMk/>
            <pc:sldMasterMk cId="679861074" sldId="2147483648"/>
            <pc:sldLayoutMk cId="2390605451" sldId="2147483660"/>
          </pc:sldLayoutMkLst>
        </pc:sldLayoutChg>
        <pc:sldLayoutChg chg="del">
          <pc:chgData name="Alyson Knox-Meade" userId="9add29cb-6821-43c7-a287-0793ac386e0f" providerId="ADAL" clId="{29D2B418-E7D2-45E6-B377-C85678755015}" dt="2025-08-11T17:46:23.833" v="26" actId="2696"/>
          <pc:sldLayoutMkLst>
            <pc:docMk/>
            <pc:sldMasterMk cId="679861074" sldId="2147483648"/>
            <pc:sldLayoutMk cId="7659692" sldId="2147483661"/>
          </pc:sldLayoutMkLst>
        </pc:sldLayoutChg>
      </pc:sldMasterChg>
    </pc:docChg>
  </pc:docChgLst>
</pc:chgInfo>
</file>

<file path=ppt/media/image1.jpeg>
</file>

<file path=ppt/media/image2.png>
</file>

<file path=ppt/media/image3.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821360-403C-434A-B85A-DBB3F61F20F0}" type="datetimeFigureOut">
              <a:rPr lang="en-US" smtClean="0"/>
              <a:t>8/11/2025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1238D5-3851-4FFC-876A-4D2B1337021B}" type="slidenum">
              <a:rPr lang="en-US" smtClean="0"/>
              <a:t>‹#›</a:t>
            </a:fld>
            <a:endParaRPr lang="en-US"/>
          </a:p>
        </p:txBody>
      </p:sp>
    </p:spTree>
    <p:extLst>
      <p:ext uri="{BB962C8B-B14F-4D97-AF65-F5344CB8AC3E}">
        <p14:creationId xmlns:p14="http://schemas.microsoft.com/office/powerpoint/2010/main" val="37599159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Alyson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05969E8-D4A8-459D-AC5D-104F464EDABC}"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28713992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00 Title">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C0B1CCF0-B4E7-3049-3258-AE29EEEED341}"/>
              </a:ext>
            </a:extLst>
          </p:cNvPr>
          <p:cNvSpPr/>
          <p:nvPr userDrawn="1"/>
        </p:nvSpPr>
        <p:spPr>
          <a:xfrm>
            <a:off x="0" y="10510"/>
            <a:ext cx="12192000" cy="6858000"/>
          </a:xfrm>
          <a:prstGeom prst="rect">
            <a:avLst/>
          </a:prstGeom>
          <a:gradFill>
            <a:gsLst>
              <a:gs pos="20000">
                <a:schemeClr val="bg1"/>
              </a:gs>
              <a:gs pos="100000">
                <a:schemeClr val="bg1">
                  <a:alpha val="5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70E121-6F04-9D41-2295-8A465D4155D0}"/>
              </a:ext>
            </a:extLst>
          </p:cNvPr>
          <p:cNvSpPr>
            <a:spLocks noGrp="1"/>
          </p:cNvSpPr>
          <p:nvPr>
            <p:ph type="ctrTitle" hasCustomPrompt="1"/>
          </p:nvPr>
        </p:nvSpPr>
        <p:spPr>
          <a:xfrm>
            <a:off x="1089764" y="1611056"/>
            <a:ext cx="10012472" cy="2387600"/>
          </a:xfrm>
        </p:spPr>
        <p:txBody>
          <a:bodyPr lIns="0" tIns="0" rIns="0" bIns="0" anchor="b">
            <a:normAutofit/>
          </a:bodyPr>
          <a:lstStyle>
            <a:lvl1pPr algn="l">
              <a:defRPr sz="5400" b="1" i="0">
                <a:solidFill>
                  <a:schemeClr val="accent1"/>
                </a:solidFill>
                <a:latin typeface="Poppins" pitchFamily="2" charset="77"/>
                <a:cs typeface="Poppins" pitchFamily="2" charset="77"/>
              </a:defRPr>
            </a:lvl1pPr>
          </a:lstStyle>
          <a:p>
            <a:r>
              <a:rPr lang="en-US"/>
              <a:t>Presentation Title Placeholder</a:t>
            </a:r>
          </a:p>
        </p:txBody>
      </p:sp>
      <p:sp>
        <p:nvSpPr>
          <p:cNvPr id="3" name="Subtitle 2">
            <a:extLst>
              <a:ext uri="{FF2B5EF4-FFF2-40B4-BE49-F238E27FC236}">
                <a16:creationId xmlns:a16="http://schemas.microsoft.com/office/drawing/2014/main" id="{837B0693-A0A9-4677-77A2-F153FCCC7183}"/>
              </a:ext>
            </a:extLst>
          </p:cNvPr>
          <p:cNvSpPr>
            <a:spLocks noGrp="1"/>
          </p:cNvSpPr>
          <p:nvPr>
            <p:ph type="subTitle" idx="1"/>
          </p:nvPr>
        </p:nvSpPr>
        <p:spPr>
          <a:xfrm>
            <a:off x="1089764" y="4183693"/>
            <a:ext cx="10012472" cy="638828"/>
          </a:xfrm>
        </p:spPr>
        <p:txBody>
          <a:bodyPr lIns="0" tIns="0" rIns="0" bIns="0"/>
          <a:lstStyle>
            <a:lvl1pPr marL="0" indent="0" algn="l">
              <a:buNone/>
              <a:defRPr sz="2400" b="0" i="0">
                <a:solidFill>
                  <a:schemeClr val="tx1"/>
                </a:solidFill>
                <a:latin typeface="Poppins" pitchFamily="2" charset="77"/>
                <a:cs typeface="Poppi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Text Placeholder 10">
            <a:extLst>
              <a:ext uri="{FF2B5EF4-FFF2-40B4-BE49-F238E27FC236}">
                <a16:creationId xmlns:a16="http://schemas.microsoft.com/office/drawing/2014/main" id="{C81646CD-BFEC-4F46-EF60-63B5851F2B64}"/>
              </a:ext>
            </a:extLst>
          </p:cNvPr>
          <p:cNvSpPr>
            <a:spLocks noGrp="1"/>
          </p:cNvSpPr>
          <p:nvPr>
            <p:ph type="body" sz="quarter" idx="10" hasCustomPrompt="1"/>
          </p:nvPr>
        </p:nvSpPr>
        <p:spPr>
          <a:xfrm>
            <a:off x="1110046"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2" name="Text Placeholder 10">
            <a:extLst>
              <a:ext uri="{FF2B5EF4-FFF2-40B4-BE49-F238E27FC236}">
                <a16:creationId xmlns:a16="http://schemas.microsoft.com/office/drawing/2014/main" id="{657FE79C-D2D5-349F-284B-CC64A6B38FC0}"/>
              </a:ext>
            </a:extLst>
          </p:cNvPr>
          <p:cNvSpPr>
            <a:spLocks noGrp="1"/>
          </p:cNvSpPr>
          <p:nvPr>
            <p:ph type="body" sz="quarter" idx="11" hasCustomPrompt="1"/>
          </p:nvPr>
        </p:nvSpPr>
        <p:spPr>
          <a:xfrm>
            <a:off x="1110046"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14" name="Text Placeholder 10">
            <a:extLst>
              <a:ext uri="{FF2B5EF4-FFF2-40B4-BE49-F238E27FC236}">
                <a16:creationId xmlns:a16="http://schemas.microsoft.com/office/drawing/2014/main" id="{DF52D125-17B8-16CE-0042-D3D82400E77C}"/>
              </a:ext>
            </a:extLst>
          </p:cNvPr>
          <p:cNvSpPr>
            <a:spLocks noGrp="1"/>
          </p:cNvSpPr>
          <p:nvPr>
            <p:ph type="body" sz="quarter" idx="12" hasCustomPrompt="1"/>
          </p:nvPr>
        </p:nvSpPr>
        <p:spPr>
          <a:xfrm>
            <a:off x="1110046"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15" name="Text Placeholder 10">
            <a:extLst>
              <a:ext uri="{FF2B5EF4-FFF2-40B4-BE49-F238E27FC236}">
                <a16:creationId xmlns:a16="http://schemas.microsoft.com/office/drawing/2014/main" id="{2760D880-8C3C-93CE-94DA-E074771EE00C}"/>
              </a:ext>
            </a:extLst>
          </p:cNvPr>
          <p:cNvSpPr>
            <a:spLocks noGrp="1"/>
          </p:cNvSpPr>
          <p:nvPr>
            <p:ph type="body" sz="quarter" idx="13" hasCustomPrompt="1"/>
          </p:nvPr>
        </p:nvSpPr>
        <p:spPr>
          <a:xfrm>
            <a:off x="3733481"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6" name="Text Placeholder 10">
            <a:extLst>
              <a:ext uri="{FF2B5EF4-FFF2-40B4-BE49-F238E27FC236}">
                <a16:creationId xmlns:a16="http://schemas.microsoft.com/office/drawing/2014/main" id="{F208A7EF-5841-45DD-CD7F-D1FF9C2A7695}"/>
              </a:ext>
            </a:extLst>
          </p:cNvPr>
          <p:cNvSpPr>
            <a:spLocks noGrp="1"/>
          </p:cNvSpPr>
          <p:nvPr>
            <p:ph type="body" sz="quarter" idx="14" hasCustomPrompt="1"/>
          </p:nvPr>
        </p:nvSpPr>
        <p:spPr>
          <a:xfrm>
            <a:off x="3733481"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17" name="Text Placeholder 10">
            <a:extLst>
              <a:ext uri="{FF2B5EF4-FFF2-40B4-BE49-F238E27FC236}">
                <a16:creationId xmlns:a16="http://schemas.microsoft.com/office/drawing/2014/main" id="{F6753102-E2F0-8DC6-AD0B-F956F0CD3C02}"/>
              </a:ext>
            </a:extLst>
          </p:cNvPr>
          <p:cNvSpPr>
            <a:spLocks noGrp="1"/>
          </p:cNvSpPr>
          <p:nvPr>
            <p:ph type="body" sz="quarter" idx="15" hasCustomPrompt="1"/>
          </p:nvPr>
        </p:nvSpPr>
        <p:spPr>
          <a:xfrm>
            <a:off x="3733481"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18" name="Text Placeholder 10">
            <a:extLst>
              <a:ext uri="{FF2B5EF4-FFF2-40B4-BE49-F238E27FC236}">
                <a16:creationId xmlns:a16="http://schemas.microsoft.com/office/drawing/2014/main" id="{3619C1DD-6A2B-9EC4-9806-9B042DE9820D}"/>
              </a:ext>
            </a:extLst>
          </p:cNvPr>
          <p:cNvSpPr>
            <a:spLocks noGrp="1"/>
          </p:cNvSpPr>
          <p:nvPr>
            <p:ph type="body" sz="quarter" idx="16" hasCustomPrompt="1"/>
          </p:nvPr>
        </p:nvSpPr>
        <p:spPr>
          <a:xfrm>
            <a:off x="6356916"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9" name="Text Placeholder 10">
            <a:extLst>
              <a:ext uri="{FF2B5EF4-FFF2-40B4-BE49-F238E27FC236}">
                <a16:creationId xmlns:a16="http://schemas.microsoft.com/office/drawing/2014/main" id="{5699A986-7AB7-071E-D2EC-B01FF6550B0E}"/>
              </a:ext>
            </a:extLst>
          </p:cNvPr>
          <p:cNvSpPr>
            <a:spLocks noGrp="1"/>
          </p:cNvSpPr>
          <p:nvPr>
            <p:ph type="body" sz="quarter" idx="17" hasCustomPrompt="1"/>
          </p:nvPr>
        </p:nvSpPr>
        <p:spPr>
          <a:xfrm>
            <a:off x="6356915"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20" name="Text Placeholder 10">
            <a:extLst>
              <a:ext uri="{FF2B5EF4-FFF2-40B4-BE49-F238E27FC236}">
                <a16:creationId xmlns:a16="http://schemas.microsoft.com/office/drawing/2014/main" id="{8A6F23DC-9112-D620-1F89-88B54B143F35}"/>
              </a:ext>
            </a:extLst>
          </p:cNvPr>
          <p:cNvSpPr>
            <a:spLocks noGrp="1"/>
          </p:cNvSpPr>
          <p:nvPr>
            <p:ph type="body" sz="quarter" idx="18" hasCustomPrompt="1"/>
          </p:nvPr>
        </p:nvSpPr>
        <p:spPr>
          <a:xfrm>
            <a:off x="6356915"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21" name="Text Placeholder 10">
            <a:extLst>
              <a:ext uri="{FF2B5EF4-FFF2-40B4-BE49-F238E27FC236}">
                <a16:creationId xmlns:a16="http://schemas.microsoft.com/office/drawing/2014/main" id="{FE694E11-6588-4051-7052-43EEBFEC21F3}"/>
              </a:ext>
            </a:extLst>
          </p:cNvPr>
          <p:cNvSpPr>
            <a:spLocks noGrp="1"/>
          </p:cNvSpPr>
          <p:nvPr>
            <p:ph type="body" sz="quarter" idx="19" hasCustomPrompt="1"/>
          </p:nvPr>
        </p:nvSpPr>
        <p:spPr>
          <a:xfrm>
            <a:off x="8980350"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22" name="Text Placeholder 10">
            <a:extLst>
              <a:ext uri="{FF2B5EF4-FFF2-40B4-BE49-F238E27FC236}">
                <a16:creationId xmlns:a16="http://schemas.microsoft.com/office/drawing/2014/main" id="{268D48EA-6AE5-8838-2C8C-80CDB69975A9}"/>
              </a:ext>
            </a:extLst>
          </p:cNvPr>
          <p:cNvSpPr>
            <a:spLocks noGrp="1"/>
          </p:cNvSpPr>
          <p:nvPr>
            <p:ph type="body" sz="quarter" idx="20" hasCustomPrompt="1"/>
          </p:nvPr>
        </p:nvSpPr>
        <p:spPr>
          <a:xfrm>
            <a:off x="8980350"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23" name="Text Placeholder 10">
            <a:extLst>
              <a:ext uri="{FF2B5EF4-FFF2-40B4-BE49-F238E27FC236}">
                <a16:creationId xmlns:a16="http://schemas.microsoft.com/office/drawing/2014/main" id="{308B4B97-2B31-4061-C92F-D26BDDEFDC3B}"/>
              </a:ext>
            </a:extLst>
          </p:cNvPr>
          <p:cNvSpPr>
            <a:spLocks noGrp="1"/>
          </p:cNvSpPr>
          <p:nvPr>
            <p:ph type="body" sz="quarter" idx="21" hasCustomPrompt="1"/>
          </p:nvPr>
        </p:nvSpPr>
        <p:spPr>
          <a:xfrm>
            <a:off x="8980350"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pic>
        <p:nvPicPr>
          <p:cNvPr id="25" name="Picture 24" descr="A blue and black logo&#10;&#10;Description automatically generated">
            <a:extLst>
              <a:ext uri="{FF2B5EF4-FFF2-40B4-BE49-F238E27FC236}">
                <a16:creationId xmlns:a16="http://schemas.microsoft.com/office/drawing/2014/main" id="{18A8C031-CC48-B025-B4BD-65B9431651BD}"/>
              </a:ext>
            </a:extLst>
          </p:cNvPr>
          <p:cNvPicPr>
            <a:picLocks noChangeAspect="1"/>
          </p:cNvPicPr>
          <p:nvPr userDrawn="1"/>
        </p:nvPicPr>
        <p:blipFill>
          <a:blip r:embed="rId3"/>
          <a:stretch>
            <a:fillRect/>
          </a:stretch>
        </p:blipFill>
        <p:spPr>
          <a:xfrm>
            <a:off x="1019550" y="648416"/>
            <a:ext cx="1933997" cy="667874"/>
          </a:xfrm>
          <a:prstGeom prst="rect">
            <a:avLst/>
          </a:prstGeom>
        </p:spPr>
      </p:pic>
    </p:spTree>
    <p:extLst>
      <p:ext uri="{BB962C8B-B14F-4D97-AF65-F5344CB8AC3E}">
        <p14:creationId xmlns:p14="http://schemas.microsoft.com/office/powerpoint/2010/main" val="3295917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02_Content 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2" y="2145984"/>
            <a:ext cx="3062947" cy="4030979"/>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19932" y="1633591"/>
            <a:ext cx="3007419"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A</a:t>
            </a:r>
          </a:p>
        </p:txBody>
      </p:sp>
      <p:sp>
        <p:nvSpPr>
          <p:cNvPr id="4" name="Content Placeholder 2">
            <a:extLst>
              <a:ext uri="{FF2B5EF4-FFF2-40B4-BE49-F238E27FC236}">
                <a16:creationId xmlns:a16="http://schemas.microsoft.com/office/drawing/2014/main" id="{00668713-2A17-BA50-9437-BC9379176C52}"/>
              </a:ext>
            </a:extLst>
          </p:cNvPr>
          <p:cNvSpPr>
            <a:spLocks noGrp="1"/>
          </p:cNvSpPr>
          <p:nvPr>
            <p:ph sz="half" idx="12" hasCustomPrompt="1"/>
          </p:nvPr>
        </p:nvSpPr>
        <p:spPr>
          <a:xfrm>
            <a:off x="3043018" y="2145984"/>
            <a:ext cx="3062947" cy="4030979"/>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7" name="Content Placeholder 2">
            <a:extLst>
              <a:ext uri="{FF2B5EF4-FFF2-40B4-BE49-F238E27FC236}">
                <a16:creationId xmlns:a16="http://schemas.microsoft.com/office/drawing/2014/main" id="{A6DA6DAF-EC92-FF16-9631-41C97F2FC240}"/>
              </a:ext>
            </a:extLst>
          </p:cNvPr>
          <p:cNvSpPr>
            <a:spLocks noGrp="1"/>
          </p:cNvSpPr>
          <p:nvPr>
            <p:ph sz="half" idx="13" hasCustomPrompt="1"/>
          </p:nvPr>
        </p:nvSpPr>
        <p:spPr>
          <a:xfrm>
            <a:off x="3027353" y="1633591"/>
            <a:ext cx="3065989"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B</a:t>
            </a:r>
          </a:p>
        </p:txBody>
      </p:sp>
      <p:sp>
        <p:nvSpPr>
          <p:cNvPr id="8" name="Content Placeholder 2">
            <a:extLst>
              <a:ext uri="{FF2B5EF4-FFF2-40B4-BE49-F238E27FC236}">
                <a16:creationId xmlns:a16="http://schemas.microsoft.com/office/drawing/2014/main" id="{ADD825AC-F6D1-A40A-3260-FDDFA6F20337}"/>
              </a:ext>
            </a:extLst>
          </p:cNvPr>
          <p:cNvSpPr>
            <a:spLocks noGrp="1"/>
          </p:cNvSpPr>
          <p:nvPr>
            <p:ph sz="half" idx="14" hasCustomPrompt="1"/>
          </p:nvPr>
        </p:nvSpPr>
        <p:spPr>
          <a:xfrm>
            <a:off x="6086034" y="2145984"/>
            <a:ext cx="3062947" cy="4030979"/>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9" name="Content Placeholder 2">
            <a:extLst>
              <a:ext uri="{FF2B5EF4-FFF2-40B4-BE49-F238E27FC236}">
                <a16:creationId xmlns:a16="http://schemas.microsoft.com/office/drawing/2014/main" id="{7ED8E563-7FDC-1316-3F09-339CD05BAD18}"/>
              </a:ext>
            </a:extLst>
          </p:cNvPr>
          <p:cNvSpPr>
            <a:spLocks noGrp="1"/>
          </p:cNvSpPr>
          <p:nvPr>
            <p:ph sz="half" idx="15" hasCustomPrompt="1"/>
          </p:nvPr>
        </p:nvSpPr>
        <p:spPr>
          <a:xfrm>
            <a:off x="6086033" y="1633591"/>
            <a:ext cx="3027352"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C</a:t>
            </a:r>
          </a:p>
        </p:txBody>
      </p:sp>
      <p:sp>
        <p:nvSpPr>
          <p:cNvPr id="10" name="Content Placeholder 2">
            <a:extLst>
              <a:ext uri="{FF2B5EF4-FFF2-40B4-BE49-F238E27FC236}">
                <a16:creationId xmlns:a16="http://schemas.microsoft.com/office/drawing/2014/main" id="{BDBC2749-3D84-DD2F-76B0-9819FA9B3F2B}"/>
              </a:ext>
            </a:extLst>
          </p:cNvPr>
          <p:cNvSpPr>
            <a:spLocks noGrp="1"/>
          </p:cNvSpPr>
          <p:nvPr>
            <p:ph sz="half" idx="16" hasCustomPrompt="1"/>
          </p:nvPr>
        </p:nvSpPr>
        <p:spPr>
          <a:xfrm>
            <a:off x="9129051" y="2145984"/>
            <a:ext cx="3062947" cy="4030979"/>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1" name="Content Placeholder 2">
            <a:extLst>
              <a:ext uri="{FF2B5EF4-FFF2-40B4-BE49-F238E27FC236}">
                <a16:creationId xmlns:a16="http://schemas.microsoft.com/office/drawing/2014/main" id="{B7C40A78-1383-5272-B496-7989FAB50313}"/>
              </a:ext>
            </a:extLst>
          </p:cNvPr>
          <p:cNvSpPr>
            <a:spLocks noGrp="1"/>
          </p:cNvSpPr>
          <p:nvPr>
            <p:ph sz="half" idx="17" hasCustomPrompt="1"/>
          </p:nvPr>
        </p:nvSpPr>
        <p:spPr>
          <a:xfrm>
            <a:off x="9129050" y="1633591"/>
            <a:ext cx="3062950"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D</a:t>
            </a:r>
          </a:p>
        </p:txBody>
      </p:sp>
      <p:sp>
        <p:nvSpPr>
          <p:cNvPr id="22" name="Title 1">
            <a:extLst>
              <a:ext uri="{FF2B5EF4-FFF2-40B4-BE49-F238E27FC236}">
                <a16:creationId xmlns:a16="http://schemas.microsoft.com/office/drawing/2014/main" id="{0CA7ED52-96A2-457B-0194-509BF503F99C}"/>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296146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02_Content 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2" y="2144020"/>
            <a:ext cx="2425368" cy="4032943"/>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311" y="1631627"/>
            <a:ext cx="2505443"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A</a:t>
            </a:r>
          </a:p>
        </p:txBody>
      </p:sp>
      <p:sp>
        <p:nvSpPr>
          <p:cNvPr id="4" name="Content Placeholder 2">
            <a:extLst>
              <a:ext uri="{FF2B5EF4-FFF2-40B4-BE49-F238E27FC236}">
                <a16:creationId xmlns:a16="http://schemas.microsoft.com/office/drawing/2014/main" id="{00668713-2A17-BA50-9437-BC9379176C52}"/>
              </a:ext>
            </a:extLst>
          </p:cNvPr>
          <p:cNvSpPr>
            <a:spLocks noGrp="1"/>
          </p:cNvSpPr>
          <p:nvPr>
            <p:ph sz="half" idx="12" hasCustomPrompt="1"/>
          </p:nvPr>
        </p:nvSpPr>
        <p:spPr>
          <a:xfrm>
            <a:off x="2443289" y="2144020"/>
            <a:ext cx="2425368" cy="4032943"/>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7" name="Content Placeholder 2">
            <a:extLst>
              <a:ext uri="{FF2B5EF4-FFF2-40B4-BE49-F238E27FC236}">
                <a16:creationId xmlns:a16="http://schemas.microsoft.com/office/drawing/2014/main" id="{A6DA6DAF-EC92-FF16-9631-41C97F2FC240}"/>
              </a:ext>
            </a:extLst>
          </p:cNvPr>
          <p:cNvSpPr>
            <a:spLocks noGrp="1"/>
          </p:cNvSpPr>
          <p:nvPr>
            <p:ph sz="half" idx="13" hasCustomPrompt="1"/>
          </p:nvPr>
        </p:nvSpPr>
        <p:spPr>
          <a:xfrm>
            <a:off x="2443288" y="1631627"/>
            <a:ext cx="2425368"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B</a:t>
            </a:r>
          </a:p>
        </p:txBody>
      </p:sp>
      <p:sp>
        <p:nvSpPr>
          <p:cNvPr id="8" name="Content Placeholder 2">
            <a:extLst>
              <a:ext uri="{FF2B5EF4-FFF2-40B4-BE49-F238E27FC236}">
                <a16:creationId xmlns:a16="http://schemas.microsoft.com/office/drawing/2014/main" id="{ADD825AC-F6D1-A40A-3260-FDDFA6F20337}"/>
              </a:ext>
            </a:extLst>
          </p:cNvPr>
          <p:cNvSpPr>
            <a:spLocks noGrp="1"/>
          </p:cNvSpPr>
          <p:nvPr>
            <p:ph sz="half" idx="14" hasCustomPrompt="1"/>
          </p:nvPr>
        </p:nvSpPr>
        <p:spPr>
          <a:xfrm>
            <a:off x="4886576" y="2144020"/>
            <a:ext cx="2425368" cy="4032943"/>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9" name="Content Placeholder 2">
            <a:extLst>
              <a:ext uri="{FF2B5EF4-FFF2-40B4-BE49-F238E27FC236}">
                <a16:creationId xmlns:a16="http://schemas.microsoft.com/office/drawing/2014/main" id="{7ED8E563-7FDC-1316-3F09-339CD05BAD18}"/>
              </a:ext>
            </a:extLst>
          </p:cNvPr>
          <p:cNvSpPr>
            <a:spLocks noGrp="1"/>
          </p:cNvSpPr>
          <p:nvPr>
            <p:ph sz="half" idx="15" hasCustomPrompt="1"/>
          </p:nvPr>
        </p:nvSpPr>
        <p:spPr>
          <a:xfrm>
            <a:off x="4886575" y="1631627"/>
            <a:ext cx="2443287"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C</a:t>
            </a:r>
          </a:p>
        </p:txBody>
      </p:sp>
      <p:sp>
        <p:nvSpPr>
          <p:cNvPr id="10" name="Content Placeholder 2">
            <a:extLst>
              <a:ext uri="{FF2B5EF4-FFF2-40B4-BE49-F238E27FC236}">
                <a16:creationId xmlns:a16="http://schemas.microsoft.com/office/drawing/2014/main" id="{BDBC2749-3D84-DD2F-76B0-9819FA9B3F2B}"/>
              </a:ext>
            </a:extLst>
          </p:cNvPr>
          <p:cNvSpPr>
            <a:spLocks noGrp="1"/>
          </p:cNvSpPr>
          <p:nvPr>
            <p:ph sz="half" idx="16" hasCustomPrompt="1"/>
          </p:nvPr>
        </p:nvSpPr>
        <p:spPr>
          <a:xfrm>
            <a:off x="7329863" y="2144020"/>
            <a:ext cx="2425368" cy="4032943"/>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1" name="Content Placeholder 2">
            <a:extLst>
              <a:ext uri="{FF2B5EF4-FFF2-40B4-BE49-F238E27FC236}">
                <a16:creationId xmlns:a16="http://schemas.microsoft.com/office/drawing/2014/main" id="{B7C40A78-1383-5272-B496-7989FAB50313}"/>
              </a:ext>
            </a:extLst>
          </p:cNvPr>
          <p:cNvSpPr>
            <a:spLocks noGrp="1"/>
          </p:cNvSpPr>
          <p:nvPr>
            <p:ph sz="half" idx="17" hasCustomPrompt="1"/>
          </p:nvPr>
        </p:nvSpPr>
        <p:spPr>
          <a:xfrm>
            <a:off x="7329862" y="1631627"/>
            <a:ext cx="2409336"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D</a:t>
            </a:r>
          </a:p>
        </p:txBody>
      </p:sp>
      <p:sp>
        <p:nvSpPr>
          <p:cNvPr id="15" name="Content Placeholder 2">
            <a:extLst>
              <a:ext uri="{FF2B5EF4-FFF2-40B4-BE49-F238E27FC236}">
                <a16:creationId xmlns:a16="http://schemas.microsoft.com/office/drawing/2014/main" id="{3F2F7BAA-0B2D-88A9-B0C4-F92A320234D5}"/>
              </a:ext>
            </a:extLst>
          </p:cNvPr>
          <p:cNvSpPr>
            <a:spLocks noGrp="1"/>
          </p:cNvSpPr>
          <p:nvPr>
            <p:ph sz="half" idx="18" hasCustomPrompt="1"/>
          </p:nvPr>
        </p:nvSpPr>
        <p:spPr>
          <a:xfrm>
            <a:off x="9773149" y="2144020"/>
            <a:ext cx="2425368" cy="4032943"/>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6" name="Content Placeholder 2">
            <a:extLst>
              <a:ext uri="{FF2B5EF4-FFF2-40B4-BE49-F238E27FC236}">
                <a16:creationId xmlns:a16="http://schemas.microsoft.com/office/drawing/2014/main" id="{C6EF1439-1A74-FCA8-CE06-0D34BECE2ED4}"/>
              </a:ext>
            </a:extLst>
          </p:cNvPr>
          <p:cNvSpPr>
            <a:spLocks noGrp="1"/>
          </p:cNvSpPr>
          <p:nvPr>
            <p:ph sz="half" idx="19" hasCustomPrompt="1"/>
          </p:nvPr>
        </p:nvSpPr>
        <p:spPr>
          <a:xfrm>
            <a:off x="9773149" y="1631627"/>
            <a:ext cx="2418849"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E</a:t>
            </a:r>
          </a:p>
        </p:txBody>
      </p:sp>
      <p:sp>
        <p:nvSpPr>
          <p:cNvPr id="21" name="Title 1">
            <a:extLst>
              <a:ext uri="{FF2B5EF4-FFF2-40B4-BE49-F238E27FC236}">
                <a16:creationId xmlns:a16="http://schemas.microsoft.com/office/drawing/2014/main" id="{DC2A2170-2FAF-E6CB-06B6-B9E71175CD9B}"/>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0442344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02_Content F">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1" y="1633591"/>
            <a:ext cx="4214800"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6" name="Picture Placeholder 12">
            <a:extLst>
              <a:ext uri="{FF2B5EF4-FFF2-40B4-BE49-F238E27FC236}">
                <a16:creationId xmlns:a16="http://schemas.microsoft.com/office/drawing/2014/main" id="{2AF4AA69-93B4-282E-7B27-ABA2AB398797}"/>
              </a:ext>
            </a:extLst>
          </p:cNvPr>
          <p:cNvSpPr>
            <a:spLocks noGrp="1"/>
          </p:cNvSpPr>
          <p:nvPr>
            <p:ph type="pic" sz="quarter" idx="15" hasCustomPrompt="1"/>
          </p:nvPr>
        </p:nvSpPr>
        <p:spPr>
          <a:xfrm>
            <a:off x="5148817" y="0"/>
            <a:ext cx="7043183" cy="6730047"/>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4" name="Title 1">
            <a:extLst>
              <a:ext uri="{FF2B5EF4-FFF2-40B4-BE49-F238E27FC236}">
                <a16:creationId xmlns:a16="http://schemas.microsoft.com/office/drawing/2014/main" id="{6BA8BA0E-39D9-9E15-22FB-3C779A63E690}"/>
              </a:ext>
            </a:extLst>
          </p:cNvPr>
          <p:cNvSpPr>
            <a:spLocks noGrp="1"/>
          </p:cNvSpPr>
          <p:nvPr>
            <p:ph type="title"/>
          </p:nvPr>
        </p:nvSpPr>
        <p:spPr>
          <a:xfrm>
            <a:off x="118872" y="78746"/>
            <a:ext cx="4696969"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12872122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02_Content 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6" name="Picture Placeholder 12">
            <a:extLst>
              <a:ext uri="{FF2B5EF4-FFF2-40B4-BE49-F238E27FC236}">
                <a16:creationId xmlns:a16="http://schemas.microsoft.com/office/drawing/2014/main" id="{2AF4AA69-93B4-282E-7B27-ABA2AB398797}"/>
              </a:ext>
            </a:extLst>
          </p:cNvPr>
          <p:cNvSpPr>
            <a:spLocks noGrp="1"/>
          </p:cNvSpPr>
          <p:nvPr>
            <p:ph type="pic" sz="quarter" idx="15" hasCustomPrompt="1"/>
          </p:nvPr>
        </p:nvSpPr>
        <p:spPr>
          <a:xfrm>
            <a:off x="5148816" y="-2"/>
            <a:ext cx="3429677" cy="3273110"/>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4" name="Picture Placeholder 12">
            <a:extLst>
              <a:ext uri="{FF2B5EF4-FFF2-40B4-BE49-F238E27FC236}">
                <a16:creationId xmlns:a16="http://schemas.microsoft.com/office/drawing/2014/main" id="{393A3B3E-87B9-C753-1EA7-2276FA8BA940}"/>
              </a:ext>
            </a:extLst>
          </p:cNvPr>
          <p:cNvSpPr>
            <a:spLocks noGrp="1"/>
          </p:cNvSpPr>
          <p:nvPr>
            <p:ph type="pic" sz="quarter" idx="16" hasCustomPrompt="1"/>
          </p:nvPr>
        </p:nvSpPr>
        <p:spPr>
          <a:xfrm>
            <a:off x="8762323" y="-2"/>
            <a:ext cx="3429677" cy="3273110"/>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5" name="Picture Placeholder 12">
            <a:extLst>
              <a:ext uri="{FF2B5EF4-FFF2-40B4-BE49-F238E27FC236}">
                <a16:creationId xmlns:a16="http://schemas.microsoft.com/office/drawing/2014/main" id="{65D14605-5453-C8ED-65FC-3BB5DD81124B}"/>
              </a:ext>
            </a:extLst>
          </p:cNvPr>
          <p:cNvSpPr>
            <a:spLocks noGrp="1"/>
          </p:cNvSpPr>
          <p:nvPr>
            <p:ph type="pic" sz="quarter" idx="17" hasCustomPrompt="1"/>
          </p:nvPr>
        </p:nvSpPr>
        <p:spPr>
          <a:xfrm>
            <a:off x="5148816" y="3456938"/>
            <a:ext cx="3429677" cy="3273109"/>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7" name="Picture Placeholder 12">
            <a:extLst>
              <a:ext uri="{FF2B5EF4-FFF2-40B4-BE49-F238E27FC236}">
                <a16:creationId xmlns:a16="http://schemas.microsoft.com/office/drawing/2014/main" id="{10071F54-0545-1E42-AED0-AE04A100A46C}"/>
              </a:ext>
            </a:extLst>
          </p:cNvPr>
          <p:cNvSpPr>
            <a:spLocks noGrp="1"/>
          </p:cNvSpPr>
          <p:nvPr>
            <p:ph type="pic" sz="quarter" idx="18" hasCustomPrompt="1"/>
          </p:nvPr>
        </p:nvSpPr>
        <p:spPr>
          <a:xfrm>
            <a:off x="8762323" y="3456938"/>
            <a:ext cx="3429677" cy="3273109"/>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6" name="Content Placeholder 2">
            <a:extLst>
              <a:ext uri="{FF2B5EF4-FFF2-40B4-BE49-F238E27FC236}">
                <a16:creationId xmlns:a16="http://schemas.microsoft.com/office/drawing/2014/main" id="{2AC33AC7-19E6-C8BD-1D7B-3A5D1DCA880B}"/>
              </a:ext>
            </a:extLst>
          </p:cNvPr>
          <p:cNvSpPr>
            <a:spLocks noGrp="1"/>
          </p:cNvSpPr>
          <p:nvPr>
            <p:ph sz="half" idx="1"/>
          </p:nvPr>
        </p:nvSpPr>
        <p:spPr>
          <a:xfrm>
            <a:off x="601041" y="1633591"/>
            <a:ext cx="4214800"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itle 1">
            <a:extLst>
              <a:ext uri="{FF2B5EF4-FFF2-40B4-BE49-F238E27FC236}">
                <a16:creationId xmlns:a16="http://schemas.microsoft.com/office/drawing/2014/main" id="{E30DF382-7DFD-0A4D-5082-82E6D7401D3A}"/>
              </a:ext>
            </a:extLst>
          </p:cNvPr>
          <p:cNvSpPr>
            <a:spLocks noGrp="1"/>
          </p:cNvSpPr>
          <p:nvPr>
            <p:ph type="title"/>
          </p:nvPr>
        </p:nvSpPr>
        <p:spPr>
          <a:xfrm>
            <a:off x="118872" y="78746"/>
            <a:ext cx="4696969"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39577857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02_Content 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solidFill>
            <a:srgbClr val="063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8" name="Title 1">
            <a:extLst>
              <a:ext uri="{FF2B5EF4-FFF2-40B4-BE49-F238E27FC236}">
                <a16:creationId xmlns:a16="http://schemas.microsoft.com/office/drawing/2014/main" id="{6DD0F1DE-DAD2-9F1C-F5DB-74C7D95114C1}"/>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4069801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03_Content A">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0" y="2229493"/>
            <a:ext cx="10982360" cy="3947470"/>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93660" y="1505852"/>
            <a:ext cx="10989797"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10" name="Title 1">
            <a:extLst>
              <a:ext uri="{FF2B5EF4-FFF2-40B4-BE49-F238E27FC236}">
                <a16:creationId xmlns:a16="http://schemas.microsoft.com/office/drawing/2014/main" id="{77169EC1-FEA1-5801-58EA-75A12883712B}"/>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4904588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03_Content B">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6357" y="2229493"/>
            <a:ext cx="8230879" cy="3947469"/>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4" name="Rectangle 3">
            <a:extLst>
              <a:ext uri="{FF2B5EF4-FFF2-40B4-BE49-F238E27FC236}">
                <a16:creationId xmlns:a16="http://schemas.microsoft.com/office/drawing/2014/main" id="{341C8FC1-317E-9861-E167-2B461DF5C644}"/>
              </a:ext>
            </a:extLst>
          </p:cNvPr>
          <p:cNvSpPr/>
          <p:nvPr userDrawn="1"/>
        </p:nvSpPr>
        <p:spPr>
          <a:xfrm>
            <a:off x="9408263" y="347"/>
            <a:ext cx="2783737" cy="6729701"/>
          </a:xfrm>
          <a:prstGeom prst="rect">
            <a:avLst/>
          </a:prstGeom>
          <a:gradFill>
            <a:gsLst>
              <a:gs pos="100000">
                <a:srgbClr val="67788A"/>
              </a:gs>
              <a:gs pos="0">
                <a:srgbClr val="637383"/>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384981D1-4B46-2297-1E13-3EE67A6C95B1}"/>
              </a:ext>
            </a:extLst>
          </p:cNvPr>
          <p:cNvPicPr>
            <a:picLocks noChangeAspect="1"/>
          </p:cNvPicPr>
          <p:nvPr userDrawn="1"/>
        </p:nvPicPr>
        <p:blipFill rotWithShape="1">
          <a:blip r:embed="rId3" cstate="screen">
            <a:alphaModFix amt="35000"/>
            <a:extLst>
              <a:ext uri="{28A0092B-C50C-407E-A947-70E740481C1C}">
                <a14:useLocalDpi xmlns:a14="http://schemas.microsoft.com/office/drawing/2010/main"/>
              </a:ext>
            </a:extLst>
          </a:blip>
          <a:srcRect l="17949" t="11734" r="51090" b="54717"/>
          <a:stretch/>
        </p:blipFill>
        <p:spPr>
          <a:xfrm rot="5400000">
            <a:off x="9633350" y="4313110"/>
            <a:ext cx="2333002" cy="2784298"/>
          </a:xfrm>
          <a:prstGeom prst="rect">
            <a:avLst/>
          </a:prstGeom>
        </p:spPr>
      </p:pic>
      <p:sp>
        <p:nvSpPr>
          <p:cNvPr id="14" name="Content Placeholder 2">
            <a:extLst>
              <a:ext uri="{FF2B5EF4-FFF2-40B4-BE49-F238E27FC236}">
                <a16:creationId xmlns:a16="http://schemas.microsoft.com/office/drawing/2014/main" id="{9957D5EA-54B1-B142-F347-DE958194BEFC}"/>
              </a:ext>
            </a:extLst>
          </p:cNvPr>
          <p:cNvSpPr>
            <a:spLocks noGrp="1"/>
          </p:cNvSpPr>
          <p:nvPr>
            <p:ph sz="half" idx="11" hasCustomPrompt="1"/>
          </p:nvPr>
        </p:nvSpPr>
        <p:spPr>
          <a:xfrm>
            <a:off x="593661" y="1505852"/>
            <a:ext cx="8243576"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15" name="Title 1">
            <a:extLst>
              <a:ext uri="{FF2B5EF4-FFF2-40B4-BE49-F238E27FC236}">
                <a16:creationId xmlns:a16="http://schemas.microsoft.com/office/drawing/2014/main" id="{2D508AA0-1CDC-BA0E-7CAF-5EE6B4285640}"/>
              </a:ext>
            </a:extLst>
          </p:cNvPr>
          <p:cNvSpPr>
            <a:spLocks noGrp="1"/>
          </p:cNvSpPr>
          <p:nvPr>
            <p:ph type="title"/>
          </p:nvPr>
        </p:nvSpPr>
        <p:spPr>
          <a:xfrm>
            <a:off x="118872" y="324967"/>
            <a:ext cx="8718364"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3900895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03_Content C">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0" y="2229493"/>
            <a:ext cx="5272287" cy="3947469"/>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14" name="Content Placeholder 2">
            <a:extLst>
              <a:ext uri="{FF2B5EF4-FFF2-40B4-BE49-F238E27FC236}">
                <a16:creationId xmlns:a16="http://schemas.microsoft.com/office/drawing/2014/main" id="{1C99BEF5-09B4-599C-0425-AA4FBCE8DE6C}"/>
              </a:ext>
            </a:extLst>
          </p:cNvPr>
          <p:cNvSpPr>
            <a:spLocks noGrp="1"/>
          </p:cNvSpPr>
          <p:nvPr>
            <p:ph sz="half" idx="10"/>
          </p:nvPr>
        </p:nvSpPr>
        <p:spPr>
          <a:xfrm>
            <a:off x="6316672" y="2229493"/>
            <a:ext cx="5266727" cy="3947469"/>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a:extLst>
              <a:ext uri="{FF2B5EF4-FFF2-40B4-BE49-F238E27FC236}">
                <a16:creationId xmlns:a16="http://schemas.microsoft.com/office/drawing/2014/main" id="{ED736FCF-7EEF-F0B4-159C-F43BCB213579}"/>
              </a:ext>
            </a:extLst>
          </p:cNvPr>
          <p:cNvSpPr>
            <a:spLocks noGrp="1"/>
          </p:cNvSpPr>
          <p:nvPr>
            <p:ph sz="half" idx="11" hasCustomPrompt="1"/>
          </p:nvPr>
        </p:nvSpPr>
        <p:spPr>
          <a:xfrm>
            <a:off x="593660" y="1505852"/>
            <a:ext cx="10989797"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15" name="Title 1">
            <a:extLst>
              <a:ext uri="{FF2B5EF4-FFF2-40B4-BE49-F238E27FC236}">
                <a16:creationId xmlns:a16="http://schemas.microsoft.com/office/drawing/2014/main" id="{3D329E70-42AC-FC52-D04D-FF5414DDBE51}"/>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539359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03_Content 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2" y="2741887"/>
            <a:ext cx="3062947" cy="3435076"/>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19932" y="2229493"/>
            <a:ext cx="3007419"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A</a:t>
            </a:r>
          </a:p>
        </p:txBody>
      </p:sp>
      <p:sp>
        <p:nvSpPr>
          <p:cNvPr id="4" name="Content Placeholder 2">
            <a:extLst>
              <a:ext uri="{FF2B5EF4-FFF2-40B4-BE49-F238E27FC236}">
                <a16:creationId xmlns:a16="http://schemas.microsoft.com/office/drawing/2014/main" id="{00668713-2A17-BA50-9437-BC9379176C52}"/>
              </a:ext>
            </a:extLst>
          </p:cNvPr>
          <p:cNvSpPr>
            <a:spLocks noGrp="1"/>
          </p:cNvSpPr>
          <p:nvPr>
            <p:ph sz="half" idx="12" hasCustomPrompt="1"/>
          </p:nvPr>
        </p:nvSpPr>
        <p:spPr>
          <a:xfrm>
            <a:off x="3043018" y="2741888"/>
            <a:ext cx="3062947" cy="3435076"/>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7" name="Content Placeholder 2">
            <a:extLst>
              <a:ext uri="{FF2B5EF4-FFF2-40B4-BE49-F238E27FC236}">
                <a16:creationId xmlns:a16="http://schemas.microsoft.com/office/drawing/2014/main" id="{A6DA6DAF-EC92-FF16-9631-41C97F2FC240}"/>
              </a:ext>
            </a:extLst>
          </p:cNvPr>
          <p:cNvSpPr>
            <a:spLocks noGrp="1"/>
          </p:cNvSpPr>
          <p:nvPr>
            <p:ph sz="half" idx="13" hasCustomPrompt="1"/>
          </p:nvPr>
        </p:nvSpPr>
        <p:spPr>
          <a:xfrm>
            <a:off x="3027353" y="2229493"/>
            <a:ext cx="3065989"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B</a:t>
            </a:r>
          </a:p>
        </p:txBody>
      </p:sp>
      <p:sp>
        <p:nvSpPr>
          <p:cNvPr id="8" name="Content Placeholder 2">
            <a:extLst>
              <a:ext uri="{FF2B5EF4-FFF2-40B4-BE49-F238E27FC236}">
                <a16:creationId xmlns:a16="http://schemas.microsoft.com/office/drawing/2014/main" id="{ADD825AC-F6D1-A40A-3260-FDDFA6F20337}"/>
              </a:ext>
            </a:extLst>
          </p:cNvPr>
          <p:cNvSpPr>
            <a:spLocks noGrp="1"/>
          </p:cNvSpPr>
          <p:nvPr>
            <p:ph sz="half" idx="14" hasCustomPrompt="1"/>
          </p:nvPr>
        </p:nvSpPr>
        <p:spPr>
          <a:xfrm>
            <a:off x="6086034" y="2741887"/>
            <a:ext cx="3062947" cy="3435076"/>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9" name="Content Placeholder 2">
            <a:extLst>
              <a:ext uri="{FF2B5EF4-FFF2-40B4-BE49-F238E27FC236}">
                <a16:creationId xmlns:a16="http://schemas.microsoft.com/office/drawing/2014/main" id="{7ED8E563-7FDC-1316-3F09-339CD05BAD18}"/>
              </a:ext>
            </a:extLst>
          </p:cNvPr>
          <p:cNvSpPr>
            <a:spLocks noGrp="1"/>
          </p:cNvSpPr>
          <p:nvPr>
            <p:ph sz="half" idx="15" hasCustomPrompt="1"/>
          </p:nvPr>
        </p:nvSpPr>
        <p:spPr>
          <a:xfrm>
            <a:off x="6086033" y="2229493"/>
            <a:ext cx="3027352"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C</a:t>
            </a:r>
          </a:p>
        </p:txBody>
      </p:sp>
      <p:sp>
        <p:nvSpPr>
          <p:cNvPr id="10" name="Content Placeholder 2">
            <a:extLst>
              <a:ext uri="{FF2B5EF4-FFF2-40B4-BE49-F238E27FC236}">
                <a16:creationId xmlns:a16="http://schemas.microsoft.com/office/drawing/2014/main" id="{BDBC2749-3D84-DD2F-76B0-9819FA9B3F2B}"/>
              </a:ext>
            </a:extLst>
          </p:cNvPr>
          <p:cNvSpPr>
            <a:spLocks noGrp="1"/>
          </p:cNvSpPr>
          <p:nvPr>
            <p:ph sz="half" idx="16" hasCustomPrompt="1"/>
          </p:nvPr>
        </p:nvSpPr>
        <p:spPr>
          <a:xfrm>
            <a:off x="9129051" y="2741887"/>
            <a:ext cx="3062947" cy="3435076"/>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1" name="Content Placeholder 2">
            <a:extLst>
              <a:ext uri="{FF2B5EF4-FFF2-40B4-BE49-F238E27FC236}">
                <a16:creationId xmlns:a16="http://schemas.microsoft.com/office/drawing/2014/main" id="{B7C40A78-1383-5272-B496-7989FAB50313}"/>
              </a:ext>
            </a:extLst>
          </p:cNvPr>
          <p:cNvSpPr>
            <a:spLocks noGrp="1"/>
          </p:cNvSpPr>
          <p:nvPr>
            <p:ph sz="half" idx="17" hasCustomPrompt="1"/>
          </p:nvPr>
        </p:nvSpPr>
        <p:spPr>
          <a:xfrm>
            <a:off x="9129050" y="2229493"/>
            <a:ext cx="3062950"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D</a:t>
            </a:r>
          </a:p>
        </p:txBody>
      </p:sp>
      <p:sp>
        <p:nvSpPr>
          <p:cNvPr id="19" name="Content Placeholder 2">
            <a:extLst>
              <a:ext uri="{FF2B5EF4-FFF2-40B4-BE49-F238E27FC236}">
                <a16:creationId xmlns:a16="http://schemas.microsoft.com/office/drawing/2014/main" id="{2614CDAA-BABD-7C62-8001-8B7C859155E2}"/>
              </a:ext>
            </a:extLst>
          </p:cNvPr>
          <p:cNvSpPr>
            <a:spLocks noGrp="1"/>
          </p:cNvSpPr>
          <p:nvPr>
            <p:ph sz="half" idx="18" hasCustomPrompt="1"/>
          </p:nvPr>
        </p:nvSpPr>
        <p:spPr>
          <a:xfrm>
            <a:off x="593660" y="1505852"/>
            <a:ext cx="10989797"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20" name="Title 1">
            <a:extLst>
              <a:ext uri="{FF2B5EF4-FFF2-40B4-BE49-F238E27FC236}">
                <a16:creationId xmlns:a16="http://schemas.microsoft.com/office/drawing/2014/main" id="{94D6F4FC-6388-EE39-C867-D74E76C3B5F6}"/>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2080685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03_Content 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2" y="2741886"/>
            <a:ext cx="2425368" cy="3435077"/>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311" y="2229493"/>
            <a:ext cx="2505443"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A</a:t>
            </a:r>
          </a:p>
        </p:txBody>
      </p:sp>
      <p:sp>
        <p:nvSpPr>
          <p:cNvPr id="4" name="Content Placeholder 2">
            <a:extLst>
              <a:ext uri="{FF2B5EF4-FFF2-40B4-BE49-F238E27FC236}">
                <a16:creationId xmlns:a16="http://schemas.microsoft.com/office/drawing/2014/main" id="{00668713-2A17-BA50-9437-BC9379176C52}"/>
              </a:ext>
            </a:extLst>
          </p:cNvPr>
          <p:cNvSpPr>
            <a:spLocks noGrp="1"/>
          </p:cNvSpPr>
          <p:nvPr>
            <p:ph sz="half" idx="12" hasCustomPrompt="1"/>
          </p:nvPr>
        </p:nvSpPr>
        <p:spPr>
          <a:xfrm>
            <a:off x="2443289" y="2741886"/>
            <a:ext cx="2425368" cy="3435077"/>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7" name="Content Placeholder 2">
            <a:extLst>
              <a:ext uri="{FF2B5EF4-FFF2-40B4-BE49-F238E27FC236}">
                <a16:creationId xmlns:a16="http://schemas.microsoft.com/office/drawing/2014/main" id="{A6DA6DAF-EC92-FF16-9631-41C97F2FC240}"/>
              </a:ext>
            </a:extLst>
          </p:cNvPr>
          <p:cNvSpPr>
            <a:spLocks noGrp="1"/>
          </p:cNvSpPr>
          <p:nvPr>
            <p:ph sz="half" idx="13" hasCustomPrompt="1"/>
          </p:nvPr>
        </p:nvSpPr>
        <p:spPr>
          <a:xfrm>
            <a:off x="2443288" y="2229493"/>
            <a:ext cx="2425368"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B</a:t>
            </a:r>
          </a:p>
        </p:txBody>
      </p:sp>
      <p:sp>
        <p:nvSpPr>
          <p:cNvPr id="8" name="Content Placeholder 2">
            <a:extLst>
              <a:ext uri="{FF2B5EF4-FFF2-40B4-BE49-F238E27FC236}">
                <a16:creationId xmlns:a16="http://schemas.microsoft.com/office/drawing/2014/main" id="{ADD825AC-F6D1-A40A-3260-FDDFA6F20337}"/>
              </a:ext>
            </a:extLst>
          </p:cNvPr>
          <p:cNvSpPr>
            <a:spLocks noGrp="1"/>
          </p:cNvSpPr>
          <p:nvPr>
            <p:ph sz="half" idx="14" hasCustomPrompt="1"/>
          </p:nvPr>
        </p:nvSpPr>
        <p:spPr>
          <a:xfrm>
            <a:off x="4886576" y="2741886"/>
            <a:ext cx="2425368" cy="3435077"/>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9" name="Content Placeholder 2">
            <a:extLst>
              <a:ext uri="{FF2B5EF4-FFF2-40B4-BE49-F238E27FC236}">
                <a16:creationId xmlns:a16="http://schemas.microsoft.com/office/drawing/2014/main" id="{7ED8E563-7FDC-1316-3F09-339CD05BAD18}"/>
              </a:ext>
            </a:extLst>
          </p:cNvPr>
          <p:cNvSpPr>
            <a:spLocks noGrp="1"/>
          </p:cNvSpPr>
          <p:nvPr>
            <p:ph sz="half" idx="15" hasCustomPrompt="1"/>
          </p:nvPr>
        </p:nvSpPr>
        <p:spPr>
          <a:xfrm>
            <a:off x="4886575" y="2229493"/>
            <a:ext cx="2443287"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C</a:t>
            </a:r>
          </a:p>
        </p:txBody>
      </p:sp>
      <p:sp>
        <p:nvSpPr>
          <p:cNvPr id="10" name="Content Placeholder 2">
            <a:extLst>
              <a:ext uri="{FF2B5EF4-FFF2-40B4-BE49-F238E27FC236}">
                <a16:creationId xmlns:a16="http://schemas.microsoft.com/office/drawing/2014/main" id="{BDBC2749-3D84-DD2F-76B0-9819FA9B3F2B}"/>
              </a:ext>
            </a:extLst>
          </p:cNvPr>
          <p:cNvSpPr>
            <a:spLocks noGrp="1"/>
          </p:cNvSpPr>
          <p:nvPr>
            <p:ph sz="half" idx="16" hasCustomPrompt="1"/>
          </p:nvPr>
        </p:nvSpPr>
        <p:spPr>
          <a:xfrm>
            <a:off x="7329863" y="2741886"/>
            <a:ext cx="2425368" cy="3435077"/>
          </a:xfrm>
          <a:solidFill>
            <a:schemeClr val="bg1"/>
          </a:soli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1" name="Content Placeholder 2">
            <a:extLst>
              <a:ext uri="{FF2B5EF4-FFF2-40B4-BE49-F238E27FC236}">
                <a16:creationId xmlns:a16="http://schemas.microsoft.com/office/drawing/2014/main" id="{B7C40A78-1383-5272-B496-7989FAB50313}"/>
              </a:ext>
            </a:extLst>
          </p:cNvPr>
          <p:cNvSpPr>
            <a:spLocks noGrp="1"/>
          </p:cNvSpPr>
          <p:nvPr>
            <p:ph sz="half" idx="17" hasCustomPrompt="1"/>
          </p:nvPr>
        </p:nvSpPr>
        <p:spPr>
          <a:xfrm>
            <a:off x="7329862" y="2229493"/>
            <a:ext cx="2409336" cy="512393"/>
          </a:xfrm>
          <a:solidFill>
            <a:schemeClr val="bg1"/>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D</a:t>
            </a:r>
          </a:p>
        </p:txBody>
      </p:sp>
      <p:sp>
        <p:nvSpPr>
          <p:cNvPr id="15" name="Content Placeholder 2">
            <a:extLst>
              <a:ext uri="{FF2B5EF4-FFF2-40B4-BE49-F238E27FC236}">
                <a16:creationId xmlns:a16="http://schemas.microsoft.com/office/drawing/2014/main" id="{3F2F7BAA-0B2D-88A9-B0C4-F92A320234D5}"/>
              </a:ext>
            </a:extLst>
          </p:cNvPr>
          <p:cNvSpPr>
            <a:spLocks noGrp="1"/>
          </p:cNvSpPr>
          <p:nvPr>
            <p:ph sz="half" idx="18" hasCustomPrompt="1"/>
          </p:nvPr>
        </p:nvSpPr>
        <p:spPr>
          <a:xfrm>
            <a:off x="9773149" y="2741886"/>
            <a:ext cx="2425368" cy="3435077"/>
          </a:xfrm>
          <a:gradFill>
            <a:gsLst>
              <a:gs pos="100000">
                <a:schemeClr val="bg1"/>
              </a:gs>
              <a:gs pos="0">
                <a:schemeClr val="bg2"/>
              </a:gs>
            </a:gsLst>
            <a:lin ang="5400000" scaled="0"/>
          </a:gradFill>
        </p:spPr>
        <p:txBody>
          <a:bodyPr lIns="274320" tIns="274320" rIns="274320">
            <a:normAutofit/>
          </a:bodyPr>
          <a:lstStyle>
            <a:lvl1pPr>
              <a:lnSpc>
                <a:spcPct val="110000"/>
              </a:lnSpc>
              <a:defRPr sz="12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Copy goes here</a:t>
            </a:r>
          </a:p>
        </p:txBody>
      </p:sp>
      <p:sp>
        <p:nvSpPr>
          <p:cNvPr id="16" name="Content Placeholder 2">
            <a:extLst>
              <a:ext uri="{FF2B5EF4-FFF2-40B4-BE49-F238E27FC236}">
                <a16:creationId xmlns:a16="http://schemas.microsoft.com/office/drawing/2014/main" id="{C6EF1439-1A74-FCA8-CE06-0D34BECE2ED4}"/>
              </a:ext>
            </a:extLst>
          </p:cNvPr>
          <p:cNvSpPr>
            <a:spLocks noGrp="1"/>
          </p:cNvSpPr>
          <p:nvPr>
            <p:ph sz="half" idx="19" hasCustomPrompt="1"/>
          </p:nvPr>
        </p:nvSpPr>
        <p:spPr>
          <a:xfrm>
            <a:off x="9773149" y="2229493"/>
            <a:ext cx="2418849" cy="512393"/>
          </a:xfrm>
          <a:solidFill>
            <a:schemeClr val="bg2"/>
          </a:solidFill>
        </p:spPr>
        <p:txBody>
          <a:bodyPr lIns="274320" tIns="274320" rIns="274320">
            <a:normAutofit/>
          </a:bodyPr>
          <a:lstStyle>
            <a:lvl1pPr marL="0" indent="0">
              <a:buNone/>
              <a:defRPr sz="14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Item E</a:t>
            </a:r>
          </a:p>
        </p:txBody>
      </p:sp>
      <p:sp>
        <p:nvSpPr>
          <p:cNvPr id="20" name="Content Placeholder 2">
            <a:extLst>
              <a:ext uri="{FF2B5EF4-FFF2-40B4-BE49-F238E27FC236}">
                <a16:creationId xmlns:a16="http://schemas.microsoft.com/office/drawing/2014/main" id="{9F6EB93A-EBC3-30E8-82A2-BECA79022619}"/>
              </a:ext>
            </a:extLst>
          </p:cNvPr>
          <p:cNvSpPr>
            <a:spLocks noGrp="1"/>
          </p:cNvSpPr>
          <p:nvPr>
            <p:ph sz="half" idx="20" hasCustomPrompt="1"/>
          </p:nvPr>
        </p:nvSpPr>
        <p:spPr>
          <a:xfrm>
            <a:off x="593660" y="1505852"/>
            <a:ext cx="10989797"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21" name="Title 1">
            <a:extLst>
              <a:ext uri="{FF2B5EF4-FFF2-40B4-BE49-F238E27FC236}">
                <a16:creationId xmlns:a16="http://schemas.microsoft.com/office/drawing/2014/main" id="{E4F28D38-30CA-706B-DA9F-42132AE8D76A}"/>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3680539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00 Title_Meta">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F680BF5-50F1-7FFB-0A8C-C8E509C598BF}"/>
              </a:ext>
            </a:extLst>
          </p:cNvPr>
          <p:cNvSpPr/>
          <p:nvPr userDrawn="1"/>
        </p:nvSpPr>
        <p:spPr>
          <a:xfrm>
            <a:off x="0" y="0"/>
            <a:ext cx="12192000" cy="6858000"/>
          </a:xfrm>
          <a:prstGeom prst="rect">
            <a:avLst/>
          </a:prstGeom>
          <a:gradFill>
            <a:gsLst>
              <a:gs pos="20000">
                <a:schemeClr val="bg1"/>
              </a:gs>
              <a:gs pos="100000">
                <a:schemeClr val="bg1">
                  <a:alpha val="5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70E121-6F04-9D41-2295-8A465D4155D0}"/>
              </a:ext>
            </a:extLst>
          </p:cNvPr>
          <p:cNvSpPr>
            <a:spLocks noGrp="1"/>
          </p:cNvSpPr>
          <p:nvPr>
            <p:ph type="ctrTitle" hasCustomPrompt="1"/>
          </p:nvPr>
        </p:nvSpPr>
        <p:spPr>
          <a:xfrm>
            <a:off x="1089764" y="1611056"/>
            <a:ext cx="10012472" cy="2387600"/>
          </a:xfrm>
        </p:spPr>
        <p:txBody>
          <a:bodyPr lIns="0" tIns="0" rIns="0" bIns="0" anchor="b">
            <a:normAutofit/>
          </a:bodyPr>
          <a:lstStyle>
            <a:lvl1pPr algn="l">
              <a:defRPr sz="5400" b="1" i="0">
                <a:solidFill>
                  <a:schemeClr val="accent1"/>
                </a:solidFill>
                <a:latin typeface="Poppins" pitchFamily="2" charset="77"/>
                <a:cs typeface="Poppins" pitchFamily="2" charset="77"/>
              </a:defRPr>
            </a:lvl1pPr>
          </a:lstStyle>
          <a:p>
            <a:r>
              <a:rPr lang="en-US"/>
              <a:t>Presentation Title Placeholder</a:t>
            </a:r>
          </a:p>
        </p:txBody>
      </p:sp>
      <p:sp>
        <p:nvSpPr>
          <p:cNvPr id="3" name="Subtitle 2">
            <a:extLst>
              <a:ext uri="{FF2B5EF4-FFF2-40B4-BE49-F238E27FC236}">
                <a16:creationId xmlns:a16="http://schemas.microsoft.com/office/drawing/2014/main" id="{837B0693-A0A9-4677-77A2-F153FCCC7183}"/>
              </a:ext>
            </a:extLst>
          </p:cNvPr>
          <p:cNvSpPr>
            <a:spLocks noGrp="1"/>
          </p:cNvSpPr>
          <p:nvPr>
            <p:ph type="subTitle" idx="1"/>
          </p:nvPr>
        </p:nvSpPr>
        <p:spPr>
          <a:xfrm>
            <a:off x="1089764" y="4183693"/>
            <a:ext cx="10012472" cy="638828"/>
          </a:xfrm>
        </p:spPr>
        <p:txBody>
          <a:bodyPr lIns="0" tIns="0" rIns="0" bIns="0"/>
          <a:lstStyle>
            <a:lvl1pPr marL="0" indent="0" algn="l">
              <a:buNone/>
              <a:defRPr sz="2400" b="0" i="0">
                <a:solidFill>
                  <a:schemeClr val="tx1"/>
                </a:solidFill>
                <a:latin typeface="Poppins" pitchFamily="2" charset="77"/>
                <a:cs typeface="Poppins"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Text Placeholder 10">
            <a:extLst>
              <a:ext uri="{FF2B5EF4-FFF2-40B4-BE49-F238E27FC236}">
                <a16:creationId xmlns:a16="http://schemas.microsoft.com/office/drawing/2014/main" id="{C81646CD-BFEC-4F46-EF60-63B5851F2B64}"/>
              </a:ext>
            </a:extLst>
          </p:cNvPr>
          <p:cNvSpPr>
            <a:spLocks noGrp="1"/>
          </p:cNvSpPr>
          <p:nvPr>
            <p:ph type="body" sz="quarter" idx="10" hasCustomPrompt="1"/>
          </p:nvPr>
        </p:nvSpPr>
        <p:spPr>
          <a:xfrm>
            <a:off x="1110046"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2" name="Text Placeholder 10">
            <a:extLst>
              <a:ext uri="{FF2B5EF4-FFF2-40B4-BE49-F238E27FC236}">
                <a16:creationId xmlns:a16="http://schemas.microsoft.com/office/drawing/2014/main" id="{657FE79C-D2D5-349F-284B-CC64A6B38FC0}"/>
              </a:ext>
            </a:extLst>
          </p:cNvPr>
          <p:cNvSpPr>
            <a:spLocks noGrp="1"/>
          </p:cNvSpPr>
          <p:nvPr>
            <p:ph type="body" sz="quarter" idx="11" hasCustomPrompt="1"/>
          </p:nvPr>
        </p:nvSpPr>
        <p:spPr>
          <a:xfrm>
            <a:off x="1110046"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14" name="Text Placeholder 10">
            <a:extLst>
              <a:ext uri="{FF2B5EF4-FFF2-40B4-BE49-F238E27FC236}">
                <a16:creationId xmlns:a16="http://schemas.microsoft.com/office/drawing/2014/main" id="{DF52D125-17B8-16CE-0042-D3D82400E77C}"/>
              </a:ext>
            </a:extLst>
          </p:cNvPr>
          <p:cNvSpPr>
            <a:spLocks noGrp="1"/>
          </p:cNvSpPr>
          <p:nvPr>
            <p:ph type="body" sz="quarter" idx="12" hasCustomPrompt="1"/>
          </p:nvPr>
        </p:nvSpPr>
        <p:spPr>
          <a:xfrm>
            <a:off x="1110046"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15" name="Text Placeholder 10">
            <a:extLst>
              <a:ext uri="{FF2B5EF4-FFF2-40B4-BE49-F238E27FC236}">
                <a16:creationId xmlns:a16="http://schemas.microsoft.com/office/drawing/2014/main" id="{2760D880-8C3C-93CE-94DA-E074771EE00C}"/>
              </a:ext>
            </a:extLst>
          </p:cNvPr>
          <p:cNvSpPr>
            <a:spLocks noGrp="1"/>
          </p:cNvSpPr>
          <p:nvPr>
            <p:ph type="body" sz="quarter" idx="13" hasCustomPrompt="1"/>
          </p:nvPr>
        </p:nvSpPr>
        <p:spPr>
          <a:xfrm>
            <a:off x="3733481"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6" name="Text Placeholder 10">
            <a:extLst>
              <a:ext uri="{FF2B5EF4-FFF2-40B4-BE49-F238E27FC236}">
                <a16:creationId xmlns:a16="http://schemas.microsoft.com/office/drawing/2014/main" id="{F208A7EF-5841-45DD-CD7F-D1FF9C2A7695}"/>
              </a:ext>
            </a:extLst>
          </p:cNvPr>
          <p:cNvSpPr>
            <a:spLocks noGrp="1"/>
          </p:cNvSpPr>
          <p:nvPr>
            <p:ph type="body" sz="quarter" idx="14" hasCustomPrompt="1"/>
          </p:nvPr>
        </p:nvSpPr>
        <p:spPr>
          <a:xfrm>
            <a:off x="3733481"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17" name="Text Placeholder 10">
            <a:extLst>
              <a:ext uri="{FF2B5EF4-FFF2-40B4-BE49-F238E27FC236}">
                <a16:creationId xmlns:a16="http://schemas.microsoft.com/office/drawing/2014/main" id="{F6753102-E2F0-8DC6-AD0B-F956F0CD3C02}"/>
              </a:ext>
            </a:extLst>
          </p:cNvPr>
          <p:cNvSpPr>
            <a:spLocks noGrp="1"/>
          </p:cNvSpPr>
          <p:nvPr>
            <p:ph type="body" sz="quarter" idx="15" hasCustomPrompt="1"/>
          </p:nvPr>
        </p:nvSpPr>
        <p:spPr>
          <a:xfrm>
            <a:off x="3733481"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18" name="Text Placeholder 10">
            <a:extLst>
              <a:ext uri="{FF2B5EF4-FFF2-40B4-BE49-F238E27FC236}">
                <a16:creationId xmlns:a16="http://schemas.microsoft.com/office/drawing/2014/main" id="{3619C1DD-6A2B-9EC4-9806-9B042DE9820D}"/>
              </a:ext>
            </a:extLst>
          </p:cNvPr>
          <p:cNvSpPr>
            <a:spLocks noGrp="1"/>
          </p:cNvSpPr>
          <p:nvPr>
            <p:ph type="body" sz="quarter" idx="16" hasCustomPrompt="1"/>
          </p:nvPr>
        </p:nvSpPr>
        <p:spPr>
          <a:xfrm>
            <a:off x="6356916"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19" name="Text Placeholder 10">
            <a:extLst>
              <a:ext uri="{FF2B5EF4-FFF2-40B4-BE49-F238E27FC236}">
                <a16:creationId xmlns:a16="http://schemas.microsoft.com/office/drawing/2014/main" id="{5699A986-7AB7-071E-D2EC-B01FF6550B0E}"/>
              </a:ext>
            </a:extLst>
          </p:cNvPr>
          <p:cNvSpPr>
            <a:spLocks noGrp="1"/>
          </p:cNvSpPr>
          <p:nvPr>
            <p:ph type="body" sz="quarter" idx="17" hasCustomPrompt="1"/>
          </p:nvPr>
        </p:nvSpPr>
        <p:spPr>
          <a:xfrm>
            <a:off x="6356915"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20" name="Text Placeholder 10">
            <a:extLst>
              <a:ext uri="{FF2B5EF4-FFF2-40B4-BE49-F238E27FC236}">
                <a16:creationId xmlns:a16="http://schemas.microsoft.com/office/drawing/2014/main" id="{8A6F23DC-9112-D620-1F89-88B54B143F35}"/>
              </a:ext>
            </a:extLst>
          </p:cNvPr>
          <p:cNvSpPr>
            <a:spLocks noGrp="1"/>
          </p:cNvSpPr>
          <p:nvPr>
            <p:ph type="body" sz="quarter" idx="18" hasCustomPrompt="1"/>
          </p:nvPr>
        </p:nvSpPr>
        <p:spPr>
          <a:xfrm>
            <a:off x="6356915"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sp>
        <p:nvSpPr>
          <p:cNvPr id="21" name="Text Placeholder 10">
            <a:extLst>
              <a:ext uri="{FF2B5EF4-FFF2-40B4-BE49-F238E27FC236}">
                <a16:creationId xmlns:a16="http://schemas.microsoft.com/office/drawing/2014/main" id="{FE694E11-6588-4051-7052-43EEBFEC21F3}"/>
              </a:ext>
            </a:extLst>
          </p:cNvPr>
          <p:cNvSpPr>
            <a:spLocks noGrp="1"/>
          </p:cNvSpPr>
          <p:nvPr>
            <p:ph type="body" sz="quarter" idx="19" hasCustomPrompt="1"/>
          </p:nvPr>
        </p:nvSpPr>
        <p:spPr>
          <a:xfrm>
            <a:off x="8980350" y="5630732"/>
            <a:ext cx="2121886" cy="134192"/>
          </a:xfrm>
        </p:spPr>
        <p:txBody>
          <a:bodyPr lIns="0" tIns="0" rIns="0" bIns="0">
            <a:noAutofit/>
          </a:bodyPr>
          <a:lstStyle>
            <a:lvl1pPr marL="0" indent="0">
              <a:buNone/>
              <a:defRPr sz="1200" b="1" i="0">
                <a:solidFill>
                  <a:schemeClr val="tx1"/>
                </a:solidFill>
                <a:latin typeface="Poppins SemiBold" pitchFamily="2" charset="77"/>
                <a:cs typeface="Poppins SemiBold" pitchFamily="2" charset="77"/>
              </a:defRPr>
            </a:lvl1pPr>
          </a:lstStyle>
          <a:p>
            <a:pPr lvl="0"/>
            <a:r>
              <a:rPr lang="en-US"/>
              <a:t>Presenter Name</a:t>
            </a:r>
          </a:p>
        </p:txBody>
      </p:sp>
      <p:sp>
        <p:nvSpPr>
          <p:cNvPr id="22" name="Text Placeholder 10">
            <a:extLst>
              <a:ext uri="{FF2B5EF4-FFF2-40B4-BE49-F238E27FC236}">
                <a16:creationId xmlns:a16="http://schemas.microsoft.com/office/drawing/2014/main" id="{268D48EA-6AE5-8838-2C8C-80CDB69975A9}"/>
              </a:ext>
            </a:extLst>
          </p:cNvPr>
          <p:cNvSpPr>
            <a:spLocks noGrp="1"/>
          </p:cNvSpPr>
          <p:nvPr>
            <p:ph type="body" sz="quarter" idx="20" hasCustomPrompt="1"/>
          </p:nvPr>
        </p:nvSpPr>
        <p:spPr>
          <a:xfrm>
            <a:off x="8980350" y="5835685"/>
            <a:ext cx="2121886" cy="134192"/>
          </a:xfrm>
        </p:spPr>
        <p:txBody>
          <a:bodyPr lIns="0" tIns="0" rIns="0" bIns="0">
            <a:noAutofit/>
          </a:bodyPr>
          <a:lstStyle>
            <a:lvl1pPr marL="0" indent="0">
              <a:buNone/>
              <a:defRPr sz="1050" b="0" i="0">
                <a:solidFill>
                  <a:schemeClr val="tx1"/>
                </a:solidFill>
                <a:latin typeface="Poppins" pitchFamily="2" charset="77"/>
                <a:cs typeface="Poppins" pitchFamily="2" charset="77"/>
              </a:defRPr>
            </a:lvl1pPr>
          </a:lstStyle>
          <a:p>
            <a:pPr lvl="0"/>
            <a:r>
              <a:rPr lang="en-US"/>
              <a:t>Presenter Title</a:t>
            </a:r>
          </a:p>
        </p:txBody>
      </p:sp>
      <p:sp>
        <p:nvSpPr>
          <p:cNvPr id="23" name="Text Placeholder 10">
            <a:extLst>
              <a:ext uri="{FF2B5EF4-FFF2-40B4-BE49-F238E27FC236}">
                <a16:creationId xmlns:a16="http://schemas.microsoft.com/office/drawing/2014/main" id="{308B4B97-2B31-4061-C92F-D26BDDEFDC3B}"/>
              </a:ext>
            </a:extLst>
          </p:cNvPr>
          <p:cNvSpPr>
            <a:spLocks noGrp="1"/>
          </p:cNvSpPr>
          <p:nvPr>
            <p:ph type="body" sz="quarter" idx="21" hasCustomPrompt="1"/>
          </p:nvPr>
        </p:nvSpPr>
        <p:spPr>
          <a:xfrm>
            <a:off x="8980350" y="6129974"/>
            <a:ext cx="2121886" cy="134192"/>
          </a:xfrm>
        </p:spPr>
        <p:txBody>
          <a:bodyPr lIns="0" tIns="0" rIns="0" bIns="0">
            <a:noAutofit/>
          </a:bodyPr>
          <a:lstStyle>
            <a:lvl1pPr marL="0" indent="0">
              <a:buNone/>
              <a:defRPr sz="1050" b="0" i="0" u="sng">
                <a:solidFill>
                  <a:schemeClr val="accent1">
                    <a:lumMod val="60000"/>
                    <a:lumOff val="40000"/>
                  </a:schemeClr>
                </a:solidFill>
                <a:latin typeface="Poppins" pitchFamily="2" charset="77"/>
                <a:cs typeface="Poppins" pitchFamily="2" charset="77"/>
              </a:defRPr>
            </a:lvl1pPr>
          </a:lstStyle>
          <a:p>
            <a:pPr lvl="0"/>
            <a:r>
              <a:rPr lang="en-US" err="1"/>
              <a:t>presenteremail@affirma.com</a:t>
            </a:r>
            <a:endParaRPr lang="en-US"/>
          </a:p>
        </p:txBody>
      </p:sp>
      <p:pic>
        <p:nvPicPr>
          <p:cNvPr id="25" name="Picture 24" descr="A blue and black logo&#10;&#10;Description automatically generated">
            <a:extLst>
              <a:ext uri="{FF2B5EF4-FFF2-40B4-BE49-F238E27FC236}">
                <a16:creationId xmlns:a16="http://schemas.microsoft.com/office/drawing/2014/main" id="{18A8C031-CC48-B025-B4BD-65B9431651BD}"/>
              </a:ext>
            </a:extLst>
          </p:cNvPr>
          <p:cNvPicPr>
            <a:picLocks noChangeAspect="1"/>
          </p:cNvPicPr>
          <p:nvPr userDrawn="1"/>
        </p:nvPicPr>
        <p:blipFill>
          <a:blip r:embed="rId3"/>
          <a:stretch>
            <a:fillRect/>
          </a:stretch>
        </p:blipFill>
        <p:spPr>
          <a:xfrm>
            <a:off x="3935018" y="648416"/>
            <a:ext cx="1933997" cy="667874"/>
          </a:xfrm>
          <a:prstGeom prst="rect">
            <a:avLst/>
          </a:prstGeom>
        </p:spPr>
      </p:pic>
      <p:pic>
        <p:nvPicPr>
          <p:cNvPr id="5" name="Picture 4" descr="A blue and black logo&#10;&#10;Description automatically generated">
            <a:extLst>
              <a:ext uri="{FF2B5EF4-FFF2-40B4-BE49-F238E27FC236}">
                <a16:creationId xmlns:a16="http://schemas.microsoft.com/office/drawing/2014/main" id="{780EE4E3-6D93-43B5-2ABC-10CE0D3A5629}"/>
              </a:ext>
            </a:extLst>
          </p:cNvPr>
          <p:cNvPicPr>
            <a:picLocks noChangeAspect="1"/>
          </p:cNvPicPr>
          <p:nvPr userDrawn="1"/>
        </p:nvPicPr>
        <p:blipFill>
          <a:blip r:embed="rId4"/>
          <a:stretch>
            <a:fillRect/>
          </a:stretch>
        </p:blipFill>
        <p:spPr>
          <a:xfrm>
            <a:off x="682387" y="411246"/>
            <a:ext cx="2702257" cy="1164430"/>
          </a:xfrm>
          <a:prstGeom prst="rect">
            <a:avLst/>
          </a:prstGeom>
        </p:spPr>
      </p:pic>
      <p:cxnSp>
        <p:nvCxnSpPr>
          <p:cNvPr id="7" name="Straight Connector 6">
            <a:extLst>
              <a:ext uri="{FF2B5EF4-FFF2-40B4-BE49-F238E27FC236}">
                <a16:creationId xmlns:a16="http://schemas.microsoft.com/office/drawing/2014/main" id="{0A8CA09C-B294-9D49-A894-352C92FC5BB5}"/>
              </a:ext>
            </a:extLst>
          </p:cNvPr>
          <p:cNvCxnSpPr/>
          <p:nvPr userDrawn="1"/>
        </p:nvCxnSpPr>
        <p:spPr>
          <a:xfrm>
            <a:off x="3493827" y="438542"/>
            <a:ext cx="0" cy="1021769"/>
          </a:xfrm>
          <a:prstGeom prst="line">
            <a:avLst/>
          </a:prstGeom>
          <a:ln w="2857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957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03_Content F">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1" y="2278581"/>
            <a:ext cx="4214800" cy="3898381"/>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solidFill>
            <a:srgbClr val="063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93723" y="365125"/>
            <a:ext cx="4214800"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Step 0</a:t>
            </a:r>
          </a:p>
        </p:txBody>
      </p:sp>
      <p:sp>
        <p:nvSpPr>
          <p:cNvPr id="7" name="Picture Placeholder 12">
            <a:extLst>
              <a:ext uri="{FF2B5EF4-FFF2-40B4-BE49-F238E27FC236}">
                <a16:creationId xmlns:a16="http://schemas.microsoft.com/office/drawing/2014/main" id="{54A10D1E-27DA-5EDA-FC58-7F0E63B7C101}"/>
              </a:ext>
            </a:extLst>
          </p:cNvPr>
          <p:cNvSpPr>
            <a:spLocks noGrp="1"/>
          </p:cNvSpPr>
          <p:nvPr>
            <p:ph type="pic" sz="quarter" idx="15" hasCustomPrompt="1"/>
          </p:nvPr>
        </p:nvSpPr>
        <p:spPr>
          <a:xfrm>
            <a:off x="5148817" y="0"/>
            <a:ext cx="7043183" cy="6730047"/>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4" name="Title 1">
            <a:extLst>
              <a:ext uri="{FF2B5EF4-FFF2-40B4-BE49-F238E27FC236}">
                <a16:creationId xmlns:a16="http://schemas.microsoft.com/office/drawing/2014/main" id="{8FC7FC37-9CE2-3ECC-CFF2-40A8B48C57AB}"/>
              </a:ext>
            </a:extLst>
          </p:cNvPr>
          <p:cNvSpPr>
            <a:spLocks noGrp="1"/>
          </p:cNvSpPr>
          <p:nvPr>
            <p:ph type="title"/>
          </p:nvPr>
        </p:nvSpPr>
        <p:spPr>
          <a:xfrm>
            <a:off x="118872" y="629356"/>
            <a:ext cx="4696969"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4853802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03_Content 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1" y="2229493"/>
            <a:ext cx="4214800" cy="3947470"/>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93723" y="365125"/>
            <a:ext cx="4214800"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Step 0</a:t>
            </a:r>
          </a:p>
        </p:txBody>
      </p:sp>
      <p:sp>
        <p:nvSpPr>
          <p:cNvPr id="4" name="Picture Placeholder 12">
            <a:extLst>
              <a:ext uri="{FF2B5EF4-FFF2-40B4-BE49-F238E27FC236}">
                <a16:creationId xmlns:a16="http://schemas.microsoft.com/office/drawing/2014/main" id="{B837AC50-3278-B612-4A28-0E82DFE13C0A}"/>
              </a:ext>
            </a:extLst>
          </p:cNvPr>
          <p:cNvSpPr>
            <a:spLocks noGrp="1"/>
          </p:cNvSpPr>
          <p:nvPr>
            <p:ph type="pic" sz="quarter" idx="15" hasCustomPrompt="1"/>
          </p:nvPr>
        </p:nvSpPr>
        <p:spPr>
          <a:xfrm>
            <a:off x="5148816" y="-2"/>
            <a:ext cx="3429677" cy="3273110"/>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8" name="Picture Placeholder 12">
            <a:extLst>
              <a:ext uri="{FF2B5EF4-FFF2-40B4-BE49-F238E27FC236}">
                <a16:creationId xmlns:a16="http://schemas.microsoft.com/office/drawing/2014/main" id="{7782C48A-83CD-ECD3-CBF1-113D05AEC453}"/>
              </a:ext>
            </a:extLst>
          </p:cNvPr>
          <p:cNvSpPr>
            <a:spLocks noGrp="1"/>
          </p:cNvSpPr>
          <p:nvPr>
            <p:ph type="pic" sz="quarter" idx="16" hasCustomPrompt="1"/>
          </p:nvPr>
        </p:nvSpPr>
        <p:spPr>
          <a:xfrm>
            <a:off x="8762323" y="-2"/>
            <a:ext cx="3429677" cy="3273110"/>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9" name="Picture Placeholder 12">
            <a:extLst>
              <a:ext uri="{FF2B5EF4-FFF2-40B4-BE49-F238E27FC236}">
                <a16:creationId xmlns:a16="http://schemas.microsoft.com/office/drawing/2014/main" id="{D8CE72F0-C26C-A1D2-C185-4422F87FDE85}"/>
              </a:ext>
            </a:extLst>
          </p:cNvPr>
          <p:cNvSpPr>
            <a:spLocks noGrp="1"/>
          </p:cNvSpPr>
          <p:nvPr>
            <p:ph type="pic" sz="quarter" idx="17" hasCustomPrompt="1"/>
          </p:nvPr>
        </p:nvSpPr>
        <p:spPr>
          <a:xfrm>
            <a:off x="5148816" y="3456938"/>
            <a:ext cx="3429677" cy="3273109"/>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0" name="Picture Placeholder 12">
            <a:extLst>
              <a:ext uri="{FF2B5EF4-FFF2-40B4-BE49-F238E27FC236}">
                <a16:creationId xmlns:a16="http://schemas.microsoft.com/office/drawing/2014/main" id="{7FC778D5-6A2E-EF75-3BD9-491A48EDB49F}"/>
              </a:ext>
            </a:extLst>
          </p:cNvPr>
          <p:cNvSpPr>
            <a:spLocks noGrp="1"/>
          </p:cNvSpPr>
          <p:nvPr>
            <p:ph type="pic" sz="quarter" idx="18" hasCustomPrompt="1"/>
          </p:nvPr>
        </p:nvSpPr>
        <p:spPr>
          <a:xfrm>
            <a:off x="8762323" y="3456938"/>
            <a:ext cx="3429677" cy="3273109"/>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7" name="Title 1">
            <a:extLst>
              <a:ext uri="{FF2B5EF4-FFF2-40B4-BE49-F238E27FC236}">
                <a16:creationId xmlns:a16="http://schemas.microsoft.com/office/drawing/2014/main" id="{D2D07259-FEA8-0662-BE20-BE66E9A3AB0C}"/>
              </a:ext>
            </a:extLst>
          </p:cNvPr>
          <p:cNvSpPr>
            <a:spLocks noGrp="1"/>
          </p:cNvSpPr>
          <p:nvPr>
            <p:ph type="title"/>
          </p:nvPr>
        </p:nvSpPr>
        <p:spPr>
          <a:xfrm>
            <a:off x="118872" y="629356"/>
            <a:ext cx="4696969"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23562788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03_Content 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9" name="Content Placeholder 2">
            <a:extLst>
              <a:ext uri="{FF2B5EF4-FFF2-40B4-BE49-F238E27FC236}">
                <a16:creationId xmlns:a16="http://schemas.microsoft.com/office/drawing/2014/main" id="{74D88463-FAD6-5B00-37CE-A0472117D02C}"/>
              </a:ext>
            </a:extLst>
          </p:cNvPr>
          <p:cNvSpPr>
            <a:spLocks noGrp="1"/>
          </p:cNvSpPr>
          <p:nvPr>
            <p:ph sz="half" idx="11" hasCustomPrompt="1"/>
          </p:nvPr>
        </p:nvSpPr>
        <p:spPr>
          <a:xfrm>
            <a:off x="593660" y="1505852"/>
            <a:ext cx="10989797"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Slide subtitle placeholder goes here</a:t>
            </a:r>
          </a:p>
        </p:txBody>
      </p:sp>
      <p:sp>
        <p:nvSpPr>
          <p:cNvPr id="10" name="Title 1">
            <a:extLst>
              <a:ext uri="{FF2B5EF4-FFF2-40B4-BE49-F238E27FC236}">
                <a16:creationId xmlns:a16="http://schemas.microsoft.com/office/drawing/2014/main" id="{C23C2135-EF3F-0F1B-1C67-12B2DE2866BA}"/>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37653905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04_Thank You">
    <p:bg>
      <p:bgPr>
        <a:blipFill dpi="0" rotWithShape="1">
          <a:blip r:embed="rId2">
            <a:lum/>
          </a:blip>
          <a:srcRect/>
          <a:stretch>
            <a:fillRect l="-2000" r="-2000"/>
          </a:stretch>
        </a:blip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F680BF5-50F1-7FFB-0A8C-C8E509C598BF}"/>
              </a:ext>
            </a:extLst>
          </p:cNvPr>
          <p:cNvSpPr/>
          <p:nvPr userDrawn="1"/>
        </p:nvSpPr>
        <p:spPr>
          <a:xfrm>
            <a:off x="0" y="0"/>
            <a:ext cx="12192000" cy="6858000"/>
          </a:xfrm>
          <a:prstGeom prst="rect">
            <a:avLst/>
          </a:prstGeom>
          <a:gradFill>
            <a:gsLst>
              <a:gs pos="20000">
                <a:schemeClr val="bg1"/>
              </a:gs>
              <a:gs pos="100000">
                <a:schemeClr val="bg1">
                  <a:alpha val="20000"/>
                </a:schemeClr>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70E121-6F04-9D41-2295-8A465D4155D0}"/>
              </a:ext>
            </a:extLst>
          </p:cNvPr>
          <p:cNvSpPr>
            <a:spLocks noGrp="1"/>
          </p:cNvSpPr>
          <p:nvPr>
            <p:ph type="ctrTitle" hasCustomPrompt="1"/>
          </p:nvPr>
        </p:nvSpPr>
        <p:spPr>
          <a:xfrm>
            <a:off x="1089764" y="2127578"/>
            <a:ext cx="10012472" cy="908039"/>
          </a:xfrm>
        </p:spPr>
        <p:txBody>
          <a:bodyPr lIns="0" tIns="0" rIns="0" bIns="0" anchor="b">
            <a:normAutofit/>
          </a:bodyPr>
          <a:lstStyle>
            <a:lvl1pPr algn="l">
              <a:defRPr sz="5400" b="1" i="0">
                <a:solidFill>
                  <a:schemeClr val="accent1"/>
                </a:solidFill>
                <a:latin typeface="Poppins" pitchFamily="2" charset="77"/>
                <a:cs typeface="Poppins" pitchFamily="2" charset="77"/>
              </a:defRPr>
            </a:lvl1pPr>
          </a:lstStyle>
          <a:p>
            <a:r>
              <a:rPr lang="en-US"/>
              <a:t>Thank you!</a:t>
            </a:r>
          </a:p>
        </p:txBody>
      </p:sp>
      <p:pic>
        <p:nvPicPr>
          <p:cNvPr id="25" name="Picture 24" descr="A blue and black logo&#10;&#10;Description automatically generated">
            <a:extLst>
              <a:ext uri="{FF2B5EF4-FFF2-40B4-BE49-F238E27FC236}">
                <a16:creationId xmlns:a16="http://schemas.microsoft.com/office/drawing/2014/main" id="{18A8C031-CC48-B025-B4BD-65B9431651BD}"/>
              </a:ext>
            </a:extLst>
          </p:cNvPr>
          <p:cNvPicPr>
            <a:picLocks noChangeAspect="1"/>
          </p:cNvPicPr>
          <p:nvPr userDrawn="1"/>
        </p:nvPicPr>
        <p:blipFill>
          <a:blip r:embed="rId3"/>
          <a:stretch>
            <a:fillRect/>
          </a:stretch>
        </p:blipFill>
        <p:spPr>
          <a:xfrm>
            <a:off x="1062415" y="1771325"/>
            <a:ext cx="883118" cy="304971"/>
          </a:xfrm>
          <a:prstGeom prst="rect">
            <a:avLst/>
          </a:prstGeom>
        </p:spPr>
      </p:pic>
    </p:spTree>
    <p:extLst>
      <p:ext uri="{BB962C8B-B14F-4D97-AF65-F5344CB8AC3E}">
        <p14:creationId xmlns:p14="http://schemas.microsoft.com/office/powerpoint/2010/main" val="238103634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tent: Title only">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0"/>
            <a:ext cx="2743200" cy="154809"/>
          </a:xfrm>
        </p:spPr>
        <p:txBody>
          <a:bodyPr/>
          <a:lstStyle>
            <a:lvl1pPr>
              <a:defRPr sz="700">
                <a:solidFill>
                  <a:schemeClr val="tx1">
                    <a:lumMod val="85000"/>
                    <a:lumOff val="15000"/>
                  </a:schemeClr>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4" y="388389"/>
            <a:ext cx="10985432" cy="764390"/>
          </a:xfrm>
        </p:spPr>
        <p:txBody>
          <a:bodyPr anchor="b">
            <a:normAutofit/>
          </a:bodyPr>
          <a:lstStyle>
            <a:lvl1pPr algn="l">
              <a:defRPr sz="4000" b="0" i="0">
                <a:solidFill>
                  <a:srgbClr val="063A79"/>
                </a:solidFill>
                <a:latin typeface="Arial" panose="020B0604020202020204" pitchFamily="34" charset="0"/>
                <a:cs typeface="Arial" panose="020B0604020202020204" pitchFamily="34" charset="0"/>
              </a:defRPr>
            </a:lvl1pPr>
          </a:lstStyle>
          <a:p>
            <a:r>
              <a:rPr lang="en-US"/>
              <a:t>Placeholder for Title</a:t>
            </a:r>
          </a:p>
        </p:txBody>
      </p:sp>
      <p:pic>
        <p:nvPicPr>
          <p:cNvPr id="20" name="Picture 19">
            <a:extLst>
              <a:ext uri="{FF2B5EF4-FFF2-40B4-BE49-F238E27FC236}">
                <a16:creationId xmlns:a16="http://schemas.microsoft.com/office/drawing/2014/main" id="{60499D1E-B5BB-3141-A0F0-C62AD4413DC7}"/>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Tree>
    <p:extLst>
      <p:ext uri="{BB962C8B-B14F-4D97-AF65-F5344CB8AC3E}">
        <p14:creationId xmlns:p14="http://schemas.microsoft.com/office/powerpoint/2010/main" val="1960170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29742D-4822-BB5F-3F36-21A351297C56}"/>
              </a:ext>
            </a:extLst>
          </p:cNvPr>
          <p:cNvSpPr>
            <a:spLocks noGrp="1"/>
          </p:cNvSpPr>
          <p:nvPr>
            <p:ph type="dt" sz="half" idx="10"/>
          </p:nvPr>
        </p:nvSpPr>
        <p:spPr/>
        <p:txBody>
          <a:bodyPr/>
          <a:lstStyle/>
          <a:p>
            <a:fld id="{BE087CE9-4C19-4ABA-BED2-A5CB388F4A36}" type="datetimeFigureOut">
              <a:rPr lang="en-US" smtClean="0"/>
              <a:t>8/11/2025</a:t>
            </a:fld>
            <a:endParaRPr lang="en-US"/>
          </a:p>
        </p:txBody>
      </p:sp>
      <p:sp>
        <p:nvSpPr>
          <p:cNvPr id="3" name="Footer Placeholder 2">
            <a:extLst>
              <a:ext uri="{FF2B5EF4-FFF2-40B4-BE49-F238E27FC236}">
                <a16:creationId xmlns:a16="http://schemas.microsoft.com/office/drawing/2014/main" id="{53F67D99-19D5-FDC0-D386-3027BE7754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F3D57E-9DD7-7EE3-1E6D-2EC4DD60A5DB}"/>
              </a:ext>
            </a:extLst>
          </p:cNvPr>
          <p:cNvSpPr>
            <a:spLocks noGrp="1"/>
          </p:cNvSpPr>
          <p:nvPr>
            <p:ph type="sldNum" sz="quarter" idx="12"/>
          </p:nvPr>
        </p:nvSpPr>
        <p:spPr/>
        <p:txBody>
          <a:bodyPr/>
          <a:lstStyle/>
          <a:p>
            <a:fld id="{A6AF3C22-2428-41B0-A839-993910B0A612}" type="slidenum">
              <a:rPr lang="en-US" smtClean="0"/>
              <a:t>‹#›</a:t>
            </a:fld>
            <a:endParaRPr lang="en-US"/>
          </a:p>
        </p:txBody>
      </p:sp>
    </p:spTree>
    <p:extLst>
      <p:ext uri="{BB962C8B-B14F-4D97-AF65-F5344CB8AC3E}">
        <p14:creationId xmlns:p14="http://schemas.microsoft.com/office/powerpoint/2010/main" val="10221631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ntent: 3 column 2">
    <p:spTree>
      <p:nvGrpSpPr>
        <p:cNvPr id="1" name=""/>
        <p:cNvGrpSpPr/>
        <p:nvPr/>
      </p:nvGrpSpPr>
      <p:grpSpPr>
        <a:xfrm>
          <a:off x="0" y="0"/>
          <a:ext cx="0" cy="0"/>
          <a:chOff x="0" y="0"/>
          <a:chExt cx="0" cy="0"/>
        </a:xfrm>
      </p:grpSpPr>
      <p:sp>
        <p:nvSpPr>
          <p:cNvPr id="17" name="Picture Placeholder 3">
            <a:extLst>
              <a:ext uri="{FF2B5EF4-FFF2-40B4-BE49-F238E27FC236}">
                <a16:creationId xmlns:a16="http://schemas.microsoft.com/office/drawing/2014/main" id="{F1481B15-7EC7-6F4A-B2A5-B009A4258874}"/>
              </a:ext>
            </a:extLst>
          </p:cNvPr>
          <p:cNvSpPr>
            <a:spLocks noGrp="1"/>
          </p:cNvSpPr>
          <p:nvPr>
            <p:ph type="pic" sz="quarter" idx="14"/>
          </p:nvPr>
        </p:nvSpPr>
        <p:spPr>
          <a:xfrm>
            <a:off x="4709620" y="1873250"/>
            <a:ext cx="2757487" cy="1735138"/>
          </a:xfrm>
        </p:spPr>
        <p:txBody>
          <a:bodyPr>
            <a:normAutofit/>
          </a:bodyPr>
          <a:lstStyle>
            <a:lvl1pPr marL="0" indent="0">
              <a:buNone/>
              <a:defRPr sz="1200" b="0" i="0">
                <a:latin typeface="Arial" panose="020B0604020202020204" pitchFamily="34" charset="0"/>
                <a:cs typeface="Arial" panose="020B0604020202020204" pitchFamily="34" charset="0"/>
              </a:defRPr>
            </a:lvl1pPr>
          </a:lstStyle>
          <a:p>
            <a:endParaRPr lang="en-US"/>
          </a:p>
        </p:txBody>
      </p:sp>
      <p:sp>
        <p:nvSpPr>
          <p:cNvPr id="18" name="Picture Placeholder 3">
            <a:extLst>
              <a:ext uri="{FF2B5EF4-FFF2-40B4-BE49-F238E27FC236}">
                <a16:creationId xmlns:a16="http://schemas.microsoft.com/office/drawing/2014/main" id="{AC282AC2-BECF-2543-8629-470F64719AC0}"/>
              </a:ext>
            </a:extLst>
          </p:cNvPr>
          <p:cNvSpPr>
            <a:spLocks noGrp="1"/>
          </p:cNvSpPr>
          <p:nvPr>
            <p:ph type="pic" sz="quarter" idx="15"/>
          </p:nvPr>
        </p:nvSpPr>
        <p:spPr>
          <a:xfrm>
            <a:off x="8163527" y="1873250"/>
            <a:ext cx="2757487" cy="1735138"/>
          </a:xfrm>
        </p:spPr>
        <p:txBody>
          <a:bodyPr>
            <a:normAutofit/>
          </a:bodyPr>
          <a:lstStyle>
            <a:lvl1pPr marL="0" indent="0">
              <a:buNone/>
              <a:defRPr sz="1200" b="0" i="0">
                <a:latin typeface="Arial" panose="020B0604020202020204" pitchFamily="34" charset="0"/>
                <a:cs typeface="Arial" panose="020B0604020202020204" pitchFamily="34" charset="0"/>
              </a:defRPr>
            </a:lvl1pPr>
          </a:lstStyle>
          <a:p>
            <a:endParaRPr lang="en-US"/>
          </a:p>
        </p:txBody>
      </p:sp>
      <p:sp>
        <p:nvSpPr>
          <p:cNvPr id="4" name="Picture Placeholder 3">
            <a:extLst>
              <a:ext uri="{FF2B5EF4-FFF2-40B4-BE49-F238E27FC236}">
                <a16:creationId xmlns:a16="http://schemas.microsoft.com/office/drawing/2014/main" id="{9116AEF1-4F06-D84D-B613-54F8E79DF4B8}"/>
              </a:ext>
            </a:extLst>
          </p:cNvPr>
          <p:cNvSpPr>
            <a:spLocks noGrp="1"/>
          </p:cNvSpPr>
          <p:nvPr>
            <p:ph type="pic" sz="quarter" idx="13"/>
          </p:nvPr>
        </p:nvSpPr>
        <p:spPr>
          <a:xfrm>
            <a:off x="1255713" y="1873250"/>
            <a:ext cx="2757487" cy="1735138"/>
          </a:xfrm>
        </p:spPr>
        <p:txBody>
          <a:bodyPr>
            <a:normAutofit/>
          </a:bodyPr>
          <a:lstStyle>
            <a:lvl1pPr marL="0" indent="0">
              <a:buNone/>
              <a:defRPr sz="1200" b="0" i="0">
                <a:latin typeface="Arial" panose="020B0604020202020204" pitchFamily="34" charset="0"/>
                <a:cs typeface="Arial" panose="020B0604020202020204" pitchFamily="34" charset="0"/>
              </a:defRPr>
            </a:lvl1pPr>
          </a:lstStyle>
          <a:p>
            <a:endParaRPr lang="en-US"/>
          </a:p>
        </p:txBody>
      </p:sp>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0"/>
            <a:ext cx="2743200" cy="154809"/>
          </a:xfrm>
        </p:spPr>
        <p:txBody>
          <a:bodyPr/>
          <a:lstStyle>
            <a:lvl1pPr>
              <a:defRPr sz="700">
                <a:solidFill>
                  <a:schemeClr val="tx1">
                    <a:lumMod val="85000"/>
                    <a:lumOff val="15000"/>
                  </a:schemeClr>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4" y="388389"/>
            <a:ext cx="10985432" cy="764390"/>
          </a:xfrm>
        </p:spPr>
        <p:txBody>
          <a:bodyPr anchor="b">
            <a:normAutofit/>
          </a:bodyPr>
          <a:lstStyle>
            <a:lvl1pPr algn="l">
              <a:defRPr sz="4000" b="0" i="0">
                <a:solidFill>
                  <a:srgbClr val="063A79"/>
                </a:solidFill>
                <a:latin typeface="Arial" panose="020B0604020202020204" pitchFamily="34" charset="0"/>
                <a:cs typeface="Arial" panose="020B0604020202020204" pitchFamily="34" charset="0"/>
              </a:defRPr>
            </a:lvl1pPr>
          </a:lstStyle>
          <a:p>
            <a:r>
              <a:rPr lang="en-US"/>
              <a:t>Placeholder for Title</a:t>
            </a:r>
          </a:p>
        </p:txBody>
      </p:sp>
      <p:sp>
        <p:nvSpPr>
          <p:cNvPr id="23" name="Text Placeholder 4">
            <a:extLst>
              <a:ext uri="{FF2B5EF4-FFF2-40B4-BE49-F238E27FC236}">
                <a16:creationId xmlns:a16="http://schemas.microsoft.com/office/drawing/2014/main" id="{71C16221-F2AB-8947-9C9C-F9FAFCC55B11}"/>
              </a:ext>
            </a:extLst>
          </p:cNvPr>
          <p:cNvSpPr>
            <a:spLocks noGrp="1"/>
          </p:cNvSpPr>
          <p:nvPr>
            <p:ph type="body" sz="quarter" idx="23" hasCustomPrompt="1"/>
          </p:nvPr>
        </p:nvSpPr>
        <p:spPr>
          <a:xfrm>
            <a:off x="1253503" y="3865614"/>
            <a:ext cx="2766222" cy="368461"/>
          </a:xfrm>
        </p:spPr>
        <p:txBody>
          <a:bodyPr anchor="ctr">
            <a:noAutofit/>
          </a:bodyPr>
          <a:lstStyle>
            <a:lvl1pPr marL="0" indent="0" algn="ctr">
              <a:buNone/>
              <a:defRPr sz="1400" b="1" i="0">
                <a:solidFill>
                  <a:srgbClr val="008AD9"/>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Jane Doe</a:t>
            </a:r>
          </a:p>
        </p:txBody>
      </p:sp>
      <p:sp>
        <p:nvSpPr>
          <p:cNvPr id="24" name="Text Placeholder 4">
            <a:extLst>
              <a:ext uri="{FF2B5EF4-FFF2-40B4-BE49-F238E27FC236}">
                <a16:creationId xmlns:a16="http://schemas.microsoft.com/office/drawing/2014/main" id="{A77A14F6-C2A2-A040-A584-9CC7A617B0A8}"/>
              </a:ext>
            </a:extLst>
          </p:cNvPr>
          <p:cNvSpPr>
            <a:spLocks noGrp="1"/>
          </p:cNvSpPr>
          <p:nvPr>
            <p:ph type="body" sz="quarter" idx="24" hasCustomPrompt="1"/>
          </p:nvPr>
        </p:nvSpPr>
        <p:spPr>
          <a:xfrm>
            <a:off x="1253503" y="4259153"/>
            <a:ext cx="2766222" cy="2062070"/>
          </a:xfrm>
        </p:spPr>
        <p:txBody>
          <a:bodyPr anchor="t">
            <a:noAutofit/>
          </a:bodyPr>
          <a:lstStyle>
            <a:lvl1pPr marL="0" indent="0" algn="ctr">
              <a:buNone/>
              <a:defRPr sz="1400" b="0" i="0">
                <a:solidFill>
                  <a:schemeClr val="tx1">
                    <a:lumMod val="75000"/>
                    <a:lumOff val="25000"/>
                  </a:schemeClr>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Positions Placeholder, Company</a:t>
            </a:r>
          </a:p>
        </p:txBody>
      </p:sp>
      <p:sp>
        <p:nvSpPr>
          <p:cNvPr id="25" name="Text Placeholder 4">
            <a:extLst>
              <a:ext uri="{FF2B5EF4-FFF2-40B4-BE49-F238E27FC236}">
                <a16:creationId xmlns:a16="http://schemas.microsoft.com/office/drawing/2014/main" id="{8FF4944D-DFC8-9D49-9D8E-01BB990BFF59}"/>
              </a:ext>
            </a:extLst>
          </p:cNvPr>
          <p:cNvSpPr>
            <a:spLocks noGrp="1"/>
          </p:cNvSpPr>
          <p:nvPr>
            <p:ph type="body" sz="quarter" idx="25" hasCustomPrompt="1"/>
          </p:nvPr>
        </p:nvSpPr>
        <p:spPr>
          <a:xfrm>
            <a:off x="4712889" y="3865614"/>
            <a:ext cx="2766222" cy="368461"/>
          </a:xfrm>
        </p:spPr>
        <p:txBody>
          <a:bodyPr anchor="ctr">
            <a:noAutofit/>
          </a:bodyPr>
          <a:lstStyle>
            <a:lvl1pPr marL="0" indent="0" algn="ctr">
              <a:buNone/>
              <a:defRPr sz="1400" b="1" i="0">
                <a:solidFill>
                  <a:srgbClr val="008AD9"/>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Jane Doe</a:t>
            </a:r>
          </a:p>
        </p:txBody>
      </p:sp>
      <p:sp>
        <p:nvSpPr>
          <p:cNvPr id="26" name="Text Placeholder 4">
            <a:extLst>
              <a:ext uri="{FF2B5EF4-FFF2-40B4-BE49-F238E27FC236}">
                <a16:creationId xmlns:a16="http://schemas.microsoft.com/office/drawing/2014/main" id="{CB6B715E-4D8E-7F4E-9CCB-1F1C1A710B4E}"/>
              </a:ext>
            </a:extLst>
          </p:cNvPr>
          <p:cNvSpPr>
            <a:spLocks noGrp="1"/>
          </p:cNvSpPr>
          <p:nvPr>
            <p:ph type="body" sz="quarter" idx="26" hasCustomPrompt="1"/>
          </p:nvPr>
        </p:nvSpPr>
        <p:spPr>
          <a:xfrm>
            <a:off x="4712889" y="4259153"/>
            <a:ext cx="2766222" cy="2062070"/>
          </a:xfrm>
        </p:spPr>
        <p:txBody>
          <a:bodyPr anchor="t">
            <a:noAutofit/>
          </a:bodyPr>
          <a:lstStyle>
            <a:lvl1pPr marL="0" indent="0" algn="ctr">
              <a:buNone/>
              <a:defRPr sz="1400" b="0" i="0">
                <a:solidFill>
                  <a:schemeClr val="tx1">
                    <a:lumMod val="75000"/>
                    <a:lumOff val="25000"/>
                  </a:schemeClr>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Positions Placeholder, Company</a:t>
            </a:r>
          </a:p>
        </p:txBody>
      </p:sp>
      <p:sp>
        <p:nvSpPr>
          <p:cNvPr id="27" name="Text Placeholder 4">
            <a:extLst>
              <a:ext uri="{FF2B5EF4-FFF2-40B4-BE49-F238E27FC236}">
                <a16:creationId xmlns:a16="http://schemas.microsoft.com/office/drawing/2014/main" id="{9D420648-26E5-F541-A606-C26A851D5761}"/>
              </a:ext>
            </a:extLst>
          </p:cNvPr>
          <p:cNvSpPr>
            <a:spLocks noGrp="1"/>
          </p:cNvSpPr>
          <p:nvPr>
            <p:ph type="body" sz="quarter" idx="27" hasCustomPrompt="1"/>
          </p:nvPr>
        </p:nvSpPr>
        <p:spPr>
          <a:xfrm>
            <a:off x="8163527" y="3868176"/>
            <a:ext cx="2766222" cy="368461"/>
          </a:xfrm>
        </p:spPr>
        <p:txBody>
          <a:bodyPr anchor="ctr">
            <a:noAutofit/>
          </a:bodyPr>
          <a:lstStyle>
            <a:lvl1pPr marL="0" indent="0" algn="ctr">
              <a:buNone/>
              <a:defRPr sz="1400" b="1" i="0">
                <a:solidFill>
                  <a:srgbClr val="008AD9"/>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Jane Doe</a:t>
            </a:r>
          </a:p>
        </p:txBody>
      </p:sp>
      <p:sp>
        <p:nvSpPr>
          <p:cNvPr id="28" name="Text Placeholder 4">
            <a:extLst>
              <a:ext uri="{FF2B5EF4-FFF2-40B4-BE49-F238E27FC236}">
                <a16:creationId xmlns:a16="http://schemas.microsoft.com/office/drawing/2014/main" id="{5A0F8829-CED3-BF41-AE62-5ECCE0D8837D}"/>
              </a:ext>
            </a:extLst>
          </p:cNvPr>
          <p:cNvSpPr>
            <a:spLocks noGrp="1"/>
          </p:cNvSpPr>
          <p:nvPr>
            <p:ph type="body" sz="quarter" idx="28" hasCustomPrompt="1"/>
          </p:nvPr>
        </p:nvSpPr>
        <p:spPr>
          <a:xfrm>
            <a:off x="8163527" y="4261715"/>
            <a:ext cx="2766222" cy="2062070"/>
          </a:xfrm>
        </p:spPr>
        <p:txBody>
          <a:bodyPr anchor="t">
            <a:noAutofit/>
          </a:bodyPr>
          <a:lstStyle>
            <a:lvl1pPr marL="0" indent="0" algn="ctr">
              <a:buNone/>
              <a:defRPr sz="1400" b="0" i="0">
                <a:solidFill>
                  <a:schemeClr val="tx1">
                    <a:lumMod val="75000"/>
                    <a:lumOff val="25000"/>
                  </a:schemeClr>
                </a:solidFill>
                <a:latin typeface="Arial" panose="020B0604020202020204" pitchFamily="34" charset="0"/>
                <a:cs typeface="Arial" panose="020B0604020202020204" pitchFamily="34" charset="0"/>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stStyle>
          <a:p>
            <a:pPr lvl="0"/>
            <a:r>
              <a:rPr lang="en-US"/>
              <a:t>Positions Placeholder, Company</a:t>
            </a:r>
          </a:p>
        </p:txBody>
      </p:sp>
      <p:pic>
        <p:nvPicPr>
          <p:cNvPr id="2" name="Picture 1">
            <a:extLst>
              <a:ext uri="{FF2B5EF4-FFF2-40B4-BE49-F238E27FC236}">
                <a16:creationId xmlns:a16="http://schemas.microsoft.com/office/drawing/2014/main" id="{F2CE7171-AD16-8689-116E-7CF79FCDDCC1}"/>
              </a:ext>
            </a:extLst>
          </p:cNvPr>
          <p:cNvPicPr>
            <a:picLocks noChangeAspect="1"/>
          </p:cNvPicPr>
          <p:nvPr userDrawn="1"/>
        </p:nvPicPr>
        <p:blipFill>
          <a:blip r:embed="rId2"/>
          <a:srcRect/>
          <a:stretch/>
        </p:blipFill>
        <p:spPr>
          <a:xfrm>
            <a:off x="603284" y="6317085"/>
            <a:ext cx="767123" cy="264231"/>
          </a:xfrm>
          <a:prstGeom prst="rect">
            <a:avLst/>
          </a:prstGeom>
        </p:spPr>
      </p:pic>
    </p:spTree>
    <p:extLst>
      <p:ext uri="{BB962C8B-B14F-4D97-AF65-F5344CB8AC3E}">
        <p14:creationId xmlns:p14="http://schemas.microsoft.com/office/powerpoint/2010/main" val="2346743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01_Section Divi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B99A1E0-51DA-CEE0-C9AA-37DD12B14D8A}"/>
              </a:ext>
            </a:extLst>
          </p:cNvPr>
          <p:cNvSpPr/>
          <p:nvPr userDrawn="1"/>
        </p:nvSpPr>
        <p:spPr>
          <a:xfrm>
            <a:off x="6096000" y="-9580"/>
            <a:ext cx="6096000" cy="6877160"/>
          </a:xfrm>
          <a:prstGeom prst="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12">
            <a:extLst>
              <a:ext uri="{FF2B5EF4-FFF2-40B4-BE49-F238E27FC236}">
                <a16:creationId xmlns:a16="http://schemas.microsoft.com/office/drawing/2014/main" id="{00E8BC88-6B30-1B31-F77C-B7AD2EDCFFF0}"/>
              </a:ext>
            </a:extLst>
          </p:cNvPr>
          <p:cNvSpPr>
            <a:spLocks noGrp="1"/>
          </p:cNvSpPr>
          <p:nvPr>
            <p:ph type="pic" sz="quarter" idx="15" hasCustomPrompt="1"/>
          </p:nvPr>
        </p:nvSpPr>
        <p:spPr>
          <a:xfrm>
            <a:off x="686410" y="681038"/>
            <a:ext cx="4719637" cy="5495925"/>
          </a:xfrm>
          <a:solidFill>
            <a:schemeClr val="accent1"/>
          </a:solidFill>
        </p:spPr>
        <p:txBody>
          <a:bodyPr anchor="ctr"/>
          <a:lstStyle>
            <a:lvl1pPr marL="0" indent="0" algn="ctr">
              <a:buNone/>
              <a:defRPr>
                <a:solidFill>
                  <a:schemeClr val="bg1"/>
                </a:solidFill>
              </a:defRPr>
            </a:lvl1pPr>
          </a:lstStyle>
          <a:p>
            <a:r>
              <a:rPr lang="en-US"/>
              <a:t>Insert Photo Here</a:t>
            </a:r>
          </a:p>
        </p:txBody>
      </p:sp>
      <p:pic>
        <p:nvPicPr>
          <p:cNvPr id="4" name="Picture 3">
            <a:extLst>
              <a:ext uri="{FF2B5EF4-FFF2-40B4-BE49-F238E27FC236}">
                <a16:creationId xmlns:a16="http://schemas.microsoft.com/office/drawing/2014/main" id="{20B0C4E1-A62C-F132-7E6C-169A919BC619}"/>
              </a:ext>
            </a:extLst>
          </p:cNvPr>
          <p:cNvPicPr>
            <a:picLocks noChangeAspect="1"/>
          </p:cNvPicPr>
          <p:nvPr userDrawn="1"/>
        </p:nvPicPr>
        <p:blipFill rotWithShape="1">
          <a:blip r:embed="rId2" cstate="screen">
            <a:alphaModFix amt="35000"/>
            <a:extLst>
              <a:ext uri="{28A0092B-C50C-407E-A947-70E740481C1C}">
                <a14:useLocalDpi xmlns:a14="http://schemas.microsoft.com/office/drawing/2010/main"/>
              </a:ext>
            </a:extLst>
          </a:blip>
          <a:srcRect l="17949" t="11733" r="51090" b="14814"/>
          <a:stretch/>
        </p:blipFill>
        <p:spPr>
          <a:xfrm rot="5400000">
            <a:off x="7977499" y="2657259"/>
            <a:ext cx="2333002" cy="6096000"/>
          </a:xfrm>
          <a:prstGeom prst="rect">
            <a:avLst/>
          </a:prstGeom>
        </p:spPr>
      </p:pic>
      <p:sp>
        <p:nvSpPr>
          <p:cNvPr id="9" name="Text Placeholder 8">
            <a:extLst>
              <a:ext uri="{FF2B5EF4-FFF2-40B4-BE49-F238E27FC236}">
                <a16:creationId xmlns:a16="http://schemas.microsoft.com/office/drawing/2014/main" id="{0AF5D5D1-BFA4-EA88-E3A7-30946FE6D3E0}"/>
              </a:ext>
            </a:extLst>
          </p:cNvPr>
          <p:cNvSpPr>
            <a:spLocks noGrp="1"/>
          </p:cNvSpPr>
          <p:nvPr>
            <p:ph type="body" sz="quarter" idx="13" hasCustomPrompt="1"/>
          </p:nvPr>
        </p:nvSpPr>
        <p:spPr>
          <a:xfrm>
            <a:off x="7024816" y="1919641"/>
            <a:ext cx="4328984" cy="620359"/>
          </a:xfrm>
        </p:spPr>
        <p:txBody>
          <a:bodyPr>
            <a:normAutofit/>
          </a:bodyPr>
          <a:lstStyle>
            <a:lvl1pPr marL="0" indent="0">
              <a:buNone/>
              <a:defRPr sz="5400" b="1" i="0">
                <a:solidFill>
                  <a:schemeClr val="accent6"/>
                </a:solidFill>
                <a:latin typeface="Poppins" pitchFamily="2" charset="77"/>
                <a:cs typeface="Poppins" pitchFamily="2" charset="77"/>
              </a:defRPr>
            </a:lvl1pPr>
          </a:lstStyle>
          <a:p>
            <a:pPr lvl="0"/>
            <a:r>
              <a:rPr lang="en-US"/>
              <a:t>00</a:t>
            </a:r>
          </a:p>
        </p:txBody>
      </p:sp>
      <p:sp>
        <p:nvSpPr>
          <p:cNvPr id="10" name="Text Placeholder 8">
            <a:extLst>
              <a:ext uri="{FF2B5EF4-FFF2-40B4-BE49-F238E27FC236}">
                <a16:creationId xmlns:a16="http://schemas.microsoft.com/office/drawing/2014/main" id="{FBEB53F0-BDAE-4D8B-2AFE-B67A3EA3CFEC}"/>
              </a:ext>
            </a:extLst>
          </p:cNvPr>
          <p:cNvSpPr>
            <a:spLocks noGrp="1"/>
          </p:cNvSpPr>
          <p:nvPr>
            <p:ph type="body" sz="quarter" idx="14" hasCustomPrompt="1"/>
          </p:nvPr>
        </p:nvSpPr>
        <p:spPr>
          <a:xfrm>
            <a:off x="7024816" y="3116264"/>
            <a:ext cx="4328984" cy="3060700"/>
          </a:xfrm>
        </p:spPr>
        <p:txBody>
          <a:bodyPr>
            <a:normAutofit/>
          </a:bodyPr>
          <a:lstStyle>
            <a:lvl1pPr marL="0" indent="0">
              <a:buNone/>
              <a:defRPr sz="4400" b="0" i="0">
                <a:solidFill>
                  <a:schemeClr val="bg1"/>
                </a:solidFill>
                <a:latin typeface="Poppins Medium" pitchFamily="2" charset="77"/>
                <a:cs typeface="Poppins Medium" pitchFamily="2" charset="77"/>
              </a:defRPr>
            </a:lvl1pPr>
          </a:lstStyle>
          <a:p>
            <a:pPr lvl="0"/>
            <a:r>
              <a:rPr lang="en-US"/>
              <a:t>Section Title Placeholder</a:t>
            </a:r>
          </a:p>
        </p:txBody>
      </p:sp>
    </p:spTree>
    <p:extLst>
      <p:ext uri="{BB962C8B-B14F-4D97-AF65-F5344CB8AC3E}">
        <p14:creationId xmlns:p14="http://schemas.microsoft.com/office/powerpoint/2010/main" val="3381808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A73941-E411-3F5A-3CDC-EB93E0262BF1}"/>
              </a:ext>
            </a:extLst>
          </p:cNvPr>
          <p:cNvSpPr/>
          <p:nvPr userDrawn="1"/>
        </p:nvSpPr>
        <p:spPr>
          <a:xfrm>
            <a:off x="6096000" y="-9580"/>
            <a:ext cx="6096000" cy="6877160"/>
          </a:xfrm>
          <a:prstGeom prst="rect">
            <a:avLst/>
          </a:prstGeom>
          <a:gradFill>
            <a:gsLst>
              <a:gs pos="0">
                <a:srgbClr val="526171"/>
              </a:gs>
              <a:gs pos="100000">
                <a:srgbClr val="66798A"/>
              </a:gs>
            </a:gsLst>
            <a:lin ang="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0" y="1633591"/>
            <a:ext cx="5272287" cy="4543372"/>
          </a:xfrm>
        </p:spPr>
        <p:txBody>
          <a:bodyPr/>
          <a:lstStyle>
            <a:lvl1pPr marL="342900" indent="-342900">
              <a:lnSpc>
                <a:spcPct val="110000"/>
              </a:lnSpc>
              <a:spcBef>
                <a:spcPts val="1000"/>
              </a:spcBef>
              <a:buFont typeface="+mj-lt"/>
              <a:buAutoNum type="arabicPeriod"/>
              <a:defRPr sz="1600">
                <a:solidFill>
                  <a:schemeClr val="tx1"/>
                </a:solidFill>
              </a:defRPr>
            </a:lvl1pPr>
            <a:lvl2pPr marL="800100" indent="-342900">
              <a:lnSpc>
                <a:spcPct val="110000"/>
              </a:lnSpc>
              <a:spcBef>
                <a:spcPts val="1000"/>
              </a:spcBef>
              <a:buFont typeface="+mj-lt"/>
              <a:buAutoNum type="arabicPeriod"/>
              <a:defRPr sz="1400">
                <a:solidFill>
                  <a:schemeClr val="tx1"/>
                </a:solidFill>
              </a:defRPr>
            </a:lvl2pPr>
            <a:lvl3pPr>
              <a:lnSpc>
                <a:spcPct val="110000"/>
              </a:lnSpc>
              <a:spcBef>
                <a:spcPts val="1000"/>
              </a:spcBef>
              <a:buFont typeface="+mj-lt"/>
              <a:buAutoNum type="arabicPeriod"/>
              <a:defRPr sz="1200">
                <a:solidFill>
                  <a:schemeClr val="tx1"/>
                </a:solidFill>
              </a:defRPr>
            </a:lvl3pPr>
            <a:lvl4pPr>
              <a:lnSpc>
                <a:spcPct val="110000"/>
              </a:lnSpc>
              <a:spcBef>
                <a:spcPts val="1000"/>
              </a:spcBef>
              <a:buFont typeface="+mj-lt"/>
              <a:buAutoNum type="arabicPeriod"/>
              <a:defRPr sz="1100">
                <a:solidFill>
                  <a:schemeClr val="tx1"/>
                </a:solidFill>
              </a:defRPr>
            </a:lvl4pPr>
            <a:lvl5pPr>
              <a:lnSpc>
                <a:spcPct val="110000"/>
              </a:lnSpc>
              <a:spcBef>
                <a:spcPts val="1000"/>
              </a:spcBef>
              <a:buFont typeface="+mj-lt"/>
              <a:buAutoNum type="arabicPeriod"/>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9" name="Title 1">
            <a:extLst>
              <a:ext uri="{FF2B5EF4-FFF2-40B4-BE49-F238E27FC236}">
                <a16:creationId xmlns:a16="http://schemas.microsoft.com/office/drawing/2014/main" id="{C7AB6BBF-49B4-99E5-87C3-DE8DAF0CBBB3}"/>
              </a:ext>
            </a:extLst>
          </p:cNvPr>
          <p:cNvSpPr>
            <a:spLocks noGrp="1"/>
          </p:cNvSpPr>
          <p:nvPr>
            <p:ph type="title" hasCustomPrompt="1"/>
          </p:nvPr>
        </p:nvSpPr>
        <p:spPr>
          <a:xfrm>
            <a:off x="118872" y="324967"/>
            <a:ext cx="5754455"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Agenda</a:t>
            </a:r>
          </a:p>
        </p:txBody>
      </p:sp>
      <p:pic>
        <p:nvPicPr>
          <p:cNvPr id="4" name="Picture 3">
            <a:extLst>
              <a:ext uri="{FF2B5EF4-FFF2-40B4-BE49-F238E27FC236}">
                <a16:creationId xmlns:a16="http://schemas.microsoft.com/office/drawing/2014/main" id="{07CD6AC9-ABEB-0BB4-B38E-6A287B7BDBA4}"/>
              </a:ext>
            </a:extLst>
          </p:cNvPr>
          <p:cNvPicPr>
            <a:picLocks noChangeAspect="1"/>
          </p:cNvPicPr>
          <p:nvPr userDrawn="1"/>
        </p:nvPicPr>
        <p:blipFill rotWithShape="1">
          <a:blip r:embed="rId3" cstate="screen">
            <a:alphaModFix amt="35000"/>
            <a:extLst>
              <a:ext uri="{28A0092B-C50C-407E-A947-70E740481C1C}">
                <a14:useLocalDpi xmlns:a14="http://schemas.microsoft.com/office/drawing/2010/main"/>
              </a:ext>
            </a:extLst>
          </a:blip>
          <a:srcRect l="17949" t="11733" r="51090" b="14814"/>
          <a:stretch/>
        </p:blipFill>
        <p:spPr>
          <a:xfrm rot="5400000">
            <a:off x="7977499" y="2657259"/>
            <a:ext cx="2333002" cy="6096000"/>
          </a:xfrm>
          <a:prstGeom prst="rect">
            <a:avLst/>
          </a:prstGeom>
        </p:spPr>
      </p:pic>
      <p:sp>
        <p:nvSpPr>
          <p:cNvPr id="14" name="Content Placeholder 2">
            <a:extLst>
              <a:ext uri="{FF2B5EF4-FFF2-40B4-BE49-F238E27FC236}">
                <a16:creationId xmlns:a16="http://schemas.microsoft.com/office/drawing/2014/main" id="{1C99BEF5-09B4-599C-0425-AA4FBCE8DE6C}"/>
              </a:ext>
            </a:extLst>
          </p:cNvPr>
          <p:cNvSpPr>
            <a:spLocks noGrp="1"/>
          </p:cNvSpPr>
          <p:nvPr>
            <p:ph sz="half" idx="10" hasCustomPrompt="1"/>
          </p:nvPr>
        </p:nvSpPr>
        <p:spPr>
          <a:xfrm>
            <a:off x="7217218" y="1633591"/>
            <a:ext cx="3853563" cy="4543372"/>
          </a:xfrm>
        </p:spPr>
        <p:txBody>
          <a:bodyPr anchor="t">
            <a:normAutofit/>
          </a:bodyPr>
          <a:lstStyle>
            <a:lvl1pPr marL="0" indent="0">
              <a:lnSpc>
                <a:spcPct val="110000"/>
              </a:lnSpc>
              <a:spcBef>
                <a:spcPts val="1000"/>
              </a:spcBef>
              <a:buNone/>
              <a:defRPr sz="2800" b="0" i="0">
                <a:solidFill>
                  <a:schemeClr val="bg1"/>
                </a:solidFill>
                <a:latin typeface="Poppins Light" pitchFamily="2" charset="77"/>
                <a:cs typeface="Poppins Light" pitchFamily="2" charset="77"/>
              </a:defRPr>
            </a:lvl1pPr>
            <a:lvl2pPr marL="457200" indent="0">
              <a:lnSpc>
                <a:spcPct val="110000"/>
              </a:lnSpc>
              <a:spcBef>
                <a:spcPts val="1000"/>
              </a:spcBef>
              <a:buNone/>
              <a:defRPr sz="3600" b="0" i="0">
                <a:solidFill>
                  <a:schemeClr val="bg1"/>
                </a:solidFill>
                <a:latin typeface="Poppins Light" pitchFamily="2" charset="77"/>
                <a:cs typeface="Poppins Light" pitchFamily="2" charset="77"/>
              </a:defRPr>
            </a:lvl2pPr>
            <a:lvl3pPr marL="914400" indent="0">
              <a:lnSpc>
                <a:spcPct val="110000"/>
              </a:lnSpc>
              <a:spcBef>
                <a:spcPts val="1000"/>
              </a:spcBef>
              <a:buNone/>
              <a:defRPr sz="3200" b="0" i="0">
                <a:solidFill>
                  <a:schemeClr val="bg1"/>
                </a:solidFill>
                <a:latin typeface="Poppins Light" pitchFamily="2" charset="77"/>
                <a:cs typeface="Poppins Light" pitchFamily="2" charset="77"/>
              </a:defRPr>
            </a:lvl3pPr>
            <a:lvl4pPr marL="1371600" indent="0">
              <a:lnSpc>
                <a:spcPct val="110000"/>
              </a:lnSpc>
              <a:spcBef>
                <a:spcPts val="1000"/>
              </a:spcBef>
              <a:buNone/>
              <a:defRPr sz="2800" b="0" i="0">
                <a:solidFill>
                  <a:schemeClr val="bg1"/>
                </a:solidFill>
                <a:latin typeface="Poppins Light" pitchFamily="2" charset="77"/>
                <a:cs typeface="Poppins Light" pitchFamily="2" charset="77"/>
              </a:defRPr>
            </a:lvl4pPr>
            <a:lvl5pPr marL="1828800" indent="0">
              <a:lnSpc>
                <a:spcPct val="110000"/>
              </a:lnSpc>
              <a:spcBef>
                <a:spcPts val="1000"/>
              </a:spcBef>
              <a:buNone/>
              <a:defRPr sz="2800" b="0" i="0">
                <a:solidFill>
                  <a:schemeClr val="bg1"/>
                </a:solidFill>
                <a:latin typeface="Poppins Light" pitchFamily="2" charset="77"/>
                <a:cs typeface="Poppins Light" pitchFamily="2" charset="77"/>
              </a:defRPr>
            </a:lvl5pPr>
          </a:lstStyle>
          <a:p>
            <a:pPr lvl="0"/>
            <a:r>
              <a:rPr lang="en-US"/>
              <a:t>Our Primary Goal</a:t>
            </a:r>
          </a:p>
          <a:p>
            <a:pPr lvl="0"/>
            <a:r>
              <a:rPr lang="en-US"/>
              <a:t>Understanding your vision so we can best support you!</a:t>
            </a:r>
          </a:p>
        </p:txBody>
      </p:sp>
    </p:spTree>
    <p:extLst>
      <p:ext uri="{BB962C8B-B14F-4D97-AF65-F5344CB8AC3E}">
        <p14:creationId xmlns:p14="http://schemas.microsoft.com/office/powerpoint/2010/main" val="2628104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1_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601040" y="2096323"/>
            <a:ext cx="5128551" cy="1425090"/>
          </a:xfrm>
        </p:spPr>
        <p:txBody>
          <a:bodyPr>
            <a:normAutofit/>
          </a:bodyPr>
          <a:lstStyle>
            <a:lvl1pPr marL="0" indent="0">
              <a:lnSpc>
                <a:spcPct val="110000"/>
              </a:lnSpc>
              <a:buNone/>
              <a:defRPr sz="12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What is the engagement and what is it for? When did </a:t>
            </a:r>
            <a:r>
              <a:rPr lang="en-US" err="1"/>
              <a:t>Affirma</a:t>
            </a:r>
            <a:r>
              <a:rPr lang="en-US"/>
              <a:t> start the work, and what role did we play? Did we collaborate with anyone? Can you provide a brief description of scope and any fun facts to embellish the story? What is the engagement and what is it for? When did </a:t>
            </a:r>
            <a:r>
              <a:rPr lang="en-US" err="1"/>
              <a:t>Affirma</a:t>
            </a:r>
            <a:r>
              <a:rPr lang="en-US"/>
              <a:t> start the work, and what role did we play? Did we collaborate with anyone? Can you provide a brief description of scope and any fun facts to embellish the story?</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solidFill>
            <a:srgbClr val="063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93722" y="1710133"/>
            <a:ext cx="5128551"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Category of Work</a:t>
            </a:r>
          </a:p>
        </p:txBody>
      </p:sp>
      <p:sp>
        <p:nvSpPr>
          <p:cNvPr id="4" name="Picture Placeholder 12">
            <a:extLst>
              <a:ext uri="{FF2B5EF4-FFF2-40B4-BE49-F238E27FC236}">
                <a16:creationId xmlns:a16="http://schemas.microsoft.com/office/drawing/2014/main" id="{382F9E26-45CB-2EE7-141C-912C70AFB7AB}"/>
              </a:ext>
            </a:extLst>
          </p:cNvPr>
          <p:cNvSpPr>
            <a:spLocks noGrp="1"/>
          </p:cNvSpPr>
          <p:nvPr>
            <p:ph type="pic" sz="quarter" idx="16" hasCustomPrompt="1"/>
          </p:nvPr>
        </p:nvSpPr>
        <p:spPr>
          <a:xfrm>
            <a:off x="6095999" y="-2"/>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8" name="Picture Placeholder 12">
            <a:extLst>
              <a:ext uri="{FF2B5EF4-FFF2-40B4-BE49-F238E27FC236}">
                <a16:creationId xmlns:a16="http://schemas.microsoft.com/office/drawing/2014/main" id="{374B7B93-13E1-04EB-8AF2-34D3DF021F93}"/>
              </a:ext>
            </a:extLst>
          </p:cNvPr>
          <p:cNvSpPr>
            <a:spLocks noGrp="1"/>
          </p:cNvSpPr>
          <p:nvPr>
            <p:ph type="pic" sz="quarter" idx="17" hasCustomPrompt="1"/>
          </p:nvPr>
        </p:nvSpPr>
        <p:spPr>
          <a:xfrm>
            <a:off x="9235914" y="-2"/>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9" name="Rectangle 8">
            <a:extLst>
              <a:ext uri="{FF2B5EF4-FFF2-40B4-BE49-F238E27FC236}">
                <a16:creationId xmlns:a16="http://schemas.microsoft.com/office/drawing/2014/main" id="{E98EF170-11B0-46F2-27FB-CB49D5968D39}"/>
              </a:ext>
            </a:extLst>
          </p:cNvPr>
          <p:cNvSpPr/>
          <p:nvPr userDrawn="1"/>
        </p:nvSpPr>
        <p:spPr>
          <a:xfrm>
            <a:off x="6095998" y="5093207"/>
            <a:ext cx="6096002" cy="1636841"/>
          </a:xfrm>
          <a:prstGeom prst="rect">
            <a:avLst/>
          </a:prstGeom>
          <a:solidFill>
            <a:srgbClr val="008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2">
            <a:extLst>
              <a:ext uri="{FF2B5EF4-FFF2-40B4-BE49-F238E27FC236}">
                <a16:creationId xmlns:a16="http://schemas.microsoft.com/office/drawing/2014/main" id="{4DA46DB8-AA32-AF98-8C41-7EAEFA8D8CA6}"/>
              </a:ext>
            </a:extLst>
          </p:cNvPr>
          <p:cNvSpPr>
            <a:spLocks noGrp="1"/>
          </p:cNvSpPr>
          <p:nvPr>
            <p:ph type="pic" sz="quarter" idx="18" hasCustomPrompt="1"/>
          </p:nvPr>
        </p:nvSpPr>
        <p:spPr>
          <a:xfrm>
            <a:off x="6095999" y="2638004"/>
            <a:ext cx="2956086" cy="2454176"/>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4" name="Picture Placeholder 12">
            <a:extLst>
              <a:ext uri="{FF2B5EF4-FFF2-40B4-BE49-F238E27FC236}">
                <a16:creationId xmlns:a16="http://schemas.microsoft.com/office/drawing/2014/main" id="{04452AB0-8625-1057-C1D3-11AE72690B24}"/>
              </a:ext>
            </a:extLst>
          </p:cNvPr>
          <p:cNvSpPr>
            <a:spLocks noGrp="1"/>
          </p:cNvSpPr>
          <p:nvPr>
            <p:ph type="pic" sz="quarter" idx="19" hasCustomPrompt="1"/>
          </p:nvPr>
        </p:nvSpPr>
        <p:spPr>
          <a:xfrm>
            <a:off x="9235914" y="2645921"/>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5" name="Content Placeholder 2">
            <a:extLst>
              <a:ext uri="{FF2B5EF4-FFF2-40B4-BE49-F238E27FC236}">
                <a16:creationId xmlns:a16="http://schemas.microsoft.com/office/drawing/2014/main" id="{C805D45D-B137-ABA1-EE31-2678206CE9D0}"/>
              </a:ext>
            </a:extLst>
          </p:cNvPr>
          <p:cNvSpPr>
            <a:spLocks noGrp="1"/>
          </p:cNvSpPr>
          <p:nvPr>
            <p:ph sz="half" idx="20" hasCustomPrompt="1"/>
          </p:nvPr>
        </p:nvSpPr>
        <p:spPr>
          <a:xfrm>
            <a:off x="611831" y="3868208"/>
            <a:ext cx="1127345" cy="264231"/>
          </a:xfrm>
        </p:spPr>
        <p:txBody>
          <a:bodyPr>
            <a:normAutofit/>
          </a:bodyPr>
          <a:lstStyle>
            <a:lvl1pPr marL="0" indent="0">
              <a:lnSpc>
                <a:spcPct val="110000"/>
              </a:lnSpc>
              <a:buNone/>
              <a:defRPr sz="1100" b="1" i="0">
                <a:solidFill>
                  <a:schemeClr val="tx1"/>
                </a:solidFill>
                <a:latin typeface="Poppins SemiBold" pitchFamily="2" charset="77"/>
                <a:cs typeface="Poppins SemiBold" pitchFamily="2" charset="77"/>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Project Team: </a:t>
            </a:r>
          </a:p>
        </p:txBody>
      </p:sp>
      <p:sp>
        <p:nvSpPr>
          <p:cNvPr id="16" name="Content Placeholder 2">
            <a:extLst>
              <a:ext uri="{FF2B5EF4-FFF2-40B4-BE49-F238E27FC236}">
                <a16:creationId xmlns:a16="http://schemas.microsoft.com/office/drawing/2014/main" id="{B1317BF2-3B4F-39CF-D560-24BF2AEC046A}"/>
              </a:ext>
            </a:extLst>
          </p:cNvPr>
          <p:cNvSpPr>
            <a:spLocks noGrp="1"/>
          </p:cNvSpPr>
          <p:nvPr>
            <p:ph sz="half" idx="21" hasCustomPrompt="1"/>
          </p:nvPr>
        </p:nvSpPr>
        <p:spPr>
          <a:xfrm>
            <a:off x="1749968" y="3868208"/>
            <a:ext cx="860410" cy="264231"/>
          </a:xfrm>
        </p:spPr>
        <p:txBody>
          <a:bodyPr>
            <a:normAutofit/>
          </a:bodyPr>
          <a:lstStyle>
            <a:lvl1pPr marL="0" indent="0">
              <a:lnSpc>
                <a:spcPct val="110000"/>
              </a:lnSpc>
              <a:buNone/>
              <a:defRPr sz="11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00 People</a:t>
            </a:r>
          </a:p>
        </p:txBody>
      </p:sp>
      <p:sp>
        <p:nvSpPr>
          <p:cNvPr id="17" name="Content Placeholder 2">
            <a:extLst>
              <a:ext uri="{FF2B5EF4-FFF2-40B4-BE49-F238E27FC236}">
                <a16:creationId xmlns:a16="http://schemas.microsoft.com/office/drawing/2014/main" id="{741772D5-F74E-F4C0-C3F9-EDB8B584F115}"/>
              </a:ext>
            </a:extLst>
          </p:cNvPr>
          <p:cNvSpPr>
            <a:spLocks noGrp="1"/>
          </p:cNvSpPr>
          <p:nvPr>
            <p:ph sz="half" idx="22" hasCustomPrompt="1"/>
          </p:nvPr>
        </p:nvSpPr>
        <p:spPr>
          <a:xfrm>
            <a:off x="2838277" y="3868208"/>
            <a:ext cx="1248385" cy="264231"/>
          </a:xfrm>
        </p:spPr>
        <p:txBody>
          <a:bodyPr>
            <a:normAutofit/>
          </a:bodyPr>
          <a:lstStyle>
            <a:lvl1pPr marL="0" indent="0">
              <a:lnSpc>
                <a:spcPct val="110000"/>
              </a:lnSpc>
              <a:buNone/>
              <a:defRPr sz="1100" b="1" i="0">
                <a:solidFill>
                  <a:schemeClr val="tx1"/>
                </a:solidFill>
                <a:latin typeface="Poppins SemiBold" pitchFamily="2" charset="77"/>
                <a:cs typeface="Poppins SemiBold" pitchFamily="2" charset="77"/>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Project Duration:</a:t>
            </a:r>
          </a:p>
        </p:txBody>
      </p:sp>
      <p:sp>
        <p:nvSpPr>
          <p:cNvPr id="18" name="Content Placeholder 2">
            <a:extLst>
              <a:ext uri="{FF2B5EF4-FFF2-40B4-BE49-F238E27FC236}">
                <a16:creationId xmlns:a16="http://schemas.microsoft.com/office/drawing/2014/main" id="{3D75ABCA-8F28-FEB5-7CC9-34C1BB39E1F9}"/>
              </a:ext>
            </a:extLst>
          </p:cNvPr>
          <p:cNvSpPr>
            <a:spLocks noGrp="1"/>
          </p:cNvSpPr>
          <p:nvPr>
            <p:ph sz="half" idx="23" hasCustomPrompt="1"/>
          </p:nvPr>
        </p:nvSpPr>
        <p:spPr>
          <a:xfrm>
            <a:off x="4097453" y="3868208"/>
            <a:ext cx="1319651" cy="264231"/>
          </a:xfrm>
        </p:spPr>
        <p:txBody>
          <a:bodyPr>
            <a:normAutofit/>
          </a:bodyPr>
          <a:lstStyle>
            <a:lvl1pPr marL="0" indent="0">
              <a:lnSpc>
                <a:spcPct val="110000"/>
              </a:lnSpc>
              <a:buNone/>
              <a:defRPr sz="11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20XX–Present Day</a:t>
            </a:r>
          </a:p>
        </p:txBody>
      </p:sp>
      <p:sp>
        <p:nvSpPr>
          <p:cNvPr id="19" name="Picture Placeholder 12">
            <a:extLst>
              <a:ext uri="{FF2B5EF4-FFF2-40B4-BE49-F238E27FC236}">
                <a16:creationId xmlns:a16="http://schemas.microsoft.com/office/drawing/2014/main" id="{7F59B4C3-87CB-8B20-CD39-6D21FABF07ED}"/>
              </a:ext>
            </a:extLst>
          </p:cNvPr>
          <p:cNvSpPr>
            <a:spLocks noGrp="1"/>
          </p:cNvSpPr>
          <p:nvPr>
            <p:ph type="pic" sz="quarter" idx="24" hasCustomPrompt="1"/>
          </p:nvPr>
        </p:nvSpPr>
        <p:spPr>
          <a:xfrm>
            <a:off x="611831" y="4230568"/>
            <a:ext cx="2448038" cy="2087671"/>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22" name="Picture Placeholder 12">
            <a:extLst>
              <a:ext uri="{FF2B5EF4-FFF2-40B4-BE49-F238E27FC236}">
                <a16:creationId xmlns:a16="http://schemas.microsoft.com/office/drawing/2014/main" id="{ACF29C71-A1C4-E67E-4765-B73DA18EE538}"/>
              </a:ext>
            </a:extLst>
          </p:cNvPr>
          <p:cNvSpPr>
            <a:spLocks noGrp="1"/>
          </p:cNvSpPr>
          <p:nvPr>
            <p:ph type="pic" sz="quarter" idx="25" hasCustomPrompt="1"/>
          </p:nvPr>
        </p:nvSpPr>
        <p:spPr>
          <a:xfrm>
            <a:off x="3243698" y="4230568"/>
            <a:ext cx="2485893" cy="2087671"/>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24" name="Content Placeholder 2">
            <a:extLst>
              <a:ext uri="{FF2B5EF4-FFF2-40B4-BE49-F238E27FC236}">
                <a16:creationId xmlns:a16="http://schemas.microsoft.com/office/drawing/2014/main" id="{EC35E815-D01F-E0DC-9B0A-3FB3F90BAAD4}"/>
              </a:ext>
            </a:extLst>
          </p:cNvPr>
          <p:cNvSpPr>
            <a:spLocks noGrp="1"/>
          </p:cNvSpPr>
          <p:nvPr>
            <p:ph sz="half" idx="26" hasCustomPrompt="1"/>
          </p:nvPr>
        </p:nvSpPr>
        <p:spPr>
          <a:xfrm>
            <a:off x="6429983" y="5337451"/>
            <a:ext cx="5400916" cy="173428"/>
          </a:xfrm>
        </p:spPr>
        <p:txBody>
          <a:bodyPr>
            <a:normAutofit/>
          </a:bodyPr>
          <a:lstStyle>
            <a:lvl1pPr marL="0" indent="0">
              <a:buNone/>
              <a:defRPr sz="1400" b="1" i="0">
                <a:solidFill>
                  <a:schemeClr val="bg1"/>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Services:</a:t>
            </a:r>
          </a:p>
        </p:txBody>
      </p:sp>
      <p:sp>
        <p:nvSpPr>
          <p:cNvPr id="26" name="Content Placeholder 2">
            <a:extLst>
              <a:ext uri="{FF2B5EF4-FFF2-40B4-BE49-F238E27FC236}">
                <a16:creationId xmlns:a16="http://schemas.microsoft.com/office/drawing/2014/main" id="{38A01D09-7BA2-0599-12AA-ABBD14F6CA83}"/>
              </a:ext>
            </a:extLst>
          </p:cNvPr>
          <p:cNvSpPr>
            <a:spLocks noGrp="1"/>
          </p:cNvSpPr>
          <p:nvPr>
            <p:ph sz="half" idx="12" hasCustomPrompt="1"/>
          </p:nvPr>
        </p:nvSpPr>
        <p:spPr>
          <a:xfrm>
            <a:off x="6429983" y="5598076"/>
            <a:ext cx="2622102" cy="803210"/>
          </a:xfrm>
          <a:noFill/>
        </p:spPr>
        <p:txBody>
          <a:bodyPr lIns="0" tIns="0" rIns="0">
            <a:normAutofit/>
          </a:bodyPr>
          <a:lstStyle>
            <a:lvl1pPr marL="171450" indent="-171450">
              <a:spcBef>
                <a:spcPts val="500"/>
              </a:spcBef>
              <a:buFont typeface="Arial" panose="020B0604020202020204" pitchFamily="34" charset="0"/>
              <a:buChar char="•"/>
              <a:defRPr sz="1100">
                <a:solidFill>
                  <a:schemeClr val="bg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Art Direction</a:t>
            </a:r>
          </a:p>
          <a:p>
            <a:pPr lvl="0"/>
            <a:r>
              <a:rPr lang="en-US"/>
              <a:t>Brand Design</a:t>
            </a:r>
          </a:p>
          <a:p>
            <a:pPr lvl="0"/>
            <a:r>
              <a:rPr lang="en-US"/>
              <a:t>Digital Asset Development</a:t>
            </a:r>
          </a:p>
          <a:p>
            <a:pPr lvl="0"/>
            <a:r>
              <a:rPr lang="en-US"/>
              <a:t>Print Collateral Development</a:t>
            </a:r>
          </a:p>
        </p:txBody>
      </p:sp>
      <p:sp>
        <p:nvSpPr>
          <p:cNvPr id="28" name="Content Placeholder 2">
            <a:extLst>
              <a:ext uri="{FF2B5EF4-FFF2-40B4-BE49-F238E27FC236}">
                <a16:creationId xmlns:a16="http://schemas.microsoft.com/office/drawing/2014/main" id="{B672231B-0342-E588-25B5-B7CDB0D31B8B}"/>
              </a:ext>
            </a:extLst>
          </p:cNvPr>
          <p:cNvSpPr>
            <a:spLocks noGrp="1"/>
          </p:cNvSpPr>
          <p:nvPr>
            <p:ph sz="half" idx="27" hasCustomPrompt="1"/>
          </p:nvPr>
        </p:nvSpPr>
        <p:spPr>
          <a:xfrm>
            <a:off x="9235914" y="5598076"/>
            <a:ext cx="2596101" cy="803210"/>
          </a:xfrm>
          <a:noFill/>
        </p:spPr>
        <p:txBody>
          <a:bodyPr lIns="0" tIns="0" rIns="0">
            <a:normAutofit/>
          </a:bodyPr>
          <a:lstStyle>
            <a:lvl1pPr marL="171450" indent="-171450">
              <a:spcBef>
                <a:spcPts val="500"/>
              </a:spcBef>
              <a:buFont typeface="Arial" panose="020B0604020202020204" pitchFamily="34" charset="0"/>
              <a:buChar char="•"/>
              <a:defRPr sz="1100">
                <a:solidFill>
                  <a:schemeClr val="bg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Art Direction</a:t>
            </a:r>
          </a:p>
          <a:p>
            <a:pPr lvl="0"/>
            <a:r>
              <a:rPr lang="en-US"/>
              <a:t>Brand Design</a:t>
            </a:r>
          </a:p>
          <a:p>
            <a:pPr lvl="0"/>
            <a:r>
              <a:rPr lang="en-US"/>
              <a:t>Digital Asset Development</a:t>
            </a:r>
          </a:p>
          <a:p>
            <a:pPr lvl="0"/>
            <a:r>
              <a:rPr lang="en-US"/>
              <a:t>Print Collateral Development</a:t>
            </a:r>
          </a:p>
        </p:txBody>
      </p:sp>
      <p:sp>
        <p:nvSpPr>
          <p:cNvPr id="29" name="Title 1">
            <a:extLst>
              <a:ext uri="{FF2B5EF4-FFF2-40B4-BE49-F238E27FC236}">
                <a16:creationId xmlns:a16="http://schemas.microsoft.com/office/drawing/2014/main" id="{6810975C-523A-8274-CFBF-8FCE667D1D03}"/>
              </a:ext>
            </a:extLst>
          </p:cNvPr>
          <p:cNvSpPr>
            <a:spLocks noGrp="1"/>
          </p:cNvSpPr>
          <p:nvPr>
            <p:ph type="title"/>
          </p:nvPr>
        </p:nvSpPr>
        <p:spPr>
          <a:xfrm>
            <a:off x="118872" y="78746"/>
            <a:ext cx="5603401"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cxnSp>
        <p:nvCxnSpPr>
          <p:cNvPr id="30" name="Straight Connector 29">
            <a:extLst>
              <a:ext uri="{FF2B5EF4-FFF2-40B4-BE49-F238E27FC236}">
                <a16:creationId xmlns:a16="http://schemas.microsoft.com/office/drawing/2014/main" id="{F8687EDB-0FDA-D634-F9FF-35D45C0FE7F1}"/>
              </a:ext>
            </a:extLst>
          </p:cNvPr>
          <p:cNvCxnSpPr>
            <a:cxnSpLocks/>
          </p:cNvCxnSpPr>
          <p:nvPr userDrawn="1"/>
        </p:nvCxnSpPr>
        <p:spPr>
          <a:xfrm>
            <a:off x="611831" y="3675579"/>
            <a:ext cx="5110442" cy="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2784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hasCustomPrompt="1"/>
          </p:nvPr>
        </p:nvSpPr>
        <p:spPr>
          <a:xfrm>
            <a:off x="601040" y="2096323"/>
            <a:ext cx="5128551" cy="1425090"/>
          </a:xfrm>
        </p:spPr>
        <p:txBody>
          <a:bodyPr>
            <a:normAutofit/>
          </a:bodyPr>
          <a:lstStyle>
            <a:lvl1pPr marL="0" indent="0">
              <a:lnSpc>
                <a:spcPct val="110000"/>
              </a:lnSpc>
              <a:buNone/>
              <a:defRPr sz="12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lang="en-US"/>
              <a:t>What is the engagement and what is it for? When did </a:t>
            </a:r>
            <a:r>
              <a:rPr lang="en-US" err="1"/>
              <a:t>Affirma</a:t>
            </a:r>
            <a:r>
              <a:rPr lang="en-US"/>
              <a:t> start the work, and what role did we play? Did we collaborate with anyone? Can you provide a brief description of scope and any fun facts to embellish the story? What is the engagement and what is it for? When did </a:t>
            </a:r>
            <a:r>
              <a:rPr lang="en-US" err="1"/>
              <a:t>Affirma</a:t>
            </a:r>
            <a:r>
              <a:rPr lang="en-US"/>
              <a:t> start the work, and what role did we play? Did we collaborate with anyone? Can you provide a brief description of scope and any fun facts to embellish the story?</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solidFill>
            <a:srgbClr val="063A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5" name="Content Placeholder 2">
            <a:extLst>
              <a:ext uri="{FF2B5EF4-FFF2-40B4-BE49-F238E27FC236}">
                <a16:creationId xmlns:a16="http://schemas.microsoft.com/office/drawing/2014/main" id="{7DA31BB3-EEF7-90DA-B50C-DA19C6295893}"/>
              </a:ext>
            </a:extLst>
          </p:cNvPr>
          <p:cNvSpPr>
            <a:spLocks noGrp="1"/>
          </p:cNvSpPr>
          <p:nvPr>
            <p:ph sz="half" idx="11" hasCustomPrompt="1"/>
          </p:nvPr>
        </p:nvSpPr>
        <p:spPr>
          <a:xfrm>
            <a:off x="593722" y="1710133"/>
            <a:ext cx="5128551" cy="264231"/>
          </a:xfrm>
        </p:spPr>
        <p:txBody>
          <a:bodyPr/>
          <a:lstStyle>
            <a:lvl1pPr marL="0" indent="0">
              <a:buNone/>
              <a:defRPr sz="1600" b="1" i="0">
                <a:solidFill>
                  <a:schemeClr val="tx2"/>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Category of Work</a:t>
            </a:r>
          </a:p>
        </p:txBody>
      </p:sp>
      <p:sp>
        <p:nvSpPr>
          <p:cNvPr id="4" name="Picture Placeholder 12">
            <a:extLst>
              <a:ext uri="{FF2B5EF4-FFF2-40B4-BE49-F238E27FC236}">
                <a16:creationId xmlns:a16="http://schemas.microsoft.com/office/drawing/2014/main" id="{382F9E26-45CB-2EE7-141C-912C70AFB7AB}"/>
              </a:ext>
            </a:extLst>
          </p:cNvPr>
          <p:cNvSpPr>
            <a:spLocks noGrp="1"/>
          </p:cNvSpPr>
          <p:nvPr>
            <p:ph type="pic" sz="quarter" idx="16" hasCustomPrompt="1"/>
          </p:nvPr>
        </p:nvSpPr>
        <p:spPr>
          <a:xfrm>
            <a:off x="6095999" y="-2"/>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8" name="Picture Placeholder 12">
            <a:extLst>
              <a:ext uri="{FF2B5EF4-FFF2-40B4-BE49-F238E27FC236}">
                <a16:creationId xmlns:a16="http://schemas.microsoft.com/office/drawing/2014/main" id="{374B7B93-13E1-04EB-8AF2-34D3DF021F93}"/>
              </a:ext>
            </a:extLst>
          </p:cNvPr>
          <p:cNvSpPr>
            <a:spLocks noGrp="1"/>
          </p:cNvSpPr>
          <p:nvPr>
            <p:ph type="pic" sz="quarter" idx="17" hasCustomPrompt="1"/>
          </p:nvPr>
        </p:nvSpPr>
        <p:spPr>
          <a:xfrm>
            <a:off x="9235914" y="-2"/>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9" name="Rectangle 8">
            <a:extLst>
              <a:ext uri="{FF2B5EF4-FFF2-40B4-BE49-F238E27FC236}">
                <a16:creationId xmlns:a16="http://schemas.microsoft.com/office/drawing/2014/main" id="{E98EF170-11B0-46F2-27FB-CB49D5968D39}"/>
              </a:ext>
            </a:extLst>
          </p:cNvPr>
          <p:cNvSpPr/>
          <p:nvPr userDrawn="1"/>
        </p:nvSpPr>
        <p:spPr>
          <a:xfrm>
            <a:off x="6095998" y="5093207"/>
            <a:ext cx="6096002" cy="1636841"/>
          </a:xfrm>
          <a:prstGeom prst="rect">
            <a:avLst/>
          </a:prstGeom>
          <a:solidFill>
            <a:srgbClr val="008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icture Placeholder 12">
            <a:extLst>
              <a:ext uri="{FF2B5EF4-FFF2-40B4-BE49-F238E27FC236}">
                <a16:creationId xmlns:a16="http://schemas.microsoft.com/office/drawing/2014/main" id="{4DA46DB8-AA32-AF98-8C41-7EAEFA8D8CA6}"/>
              </a:ext>
            </a:extLst>
          </p:cNvPr>
          <p:cNvSpPr>
            <a:spLocks noGrp="1"/>
          </p:cNvSpPr>
          <p:nvPr>
            <p:ph type="pic" sz="quarter" idx="18" hasCustomPrompt="1"/>
          </p:nvPr>
        </p:nvSpPr>
        <p:spPr>
          <a:xfrm>
            <a:off x="6095999" y="2638004"/>
            <a:ext cx="2956086" cy="2454176"/>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14" name="Picture Placeholder 12">
            <a:extLst>
              <a:ext uri="{FF2B5EF4-FFF2-40B4-BE49-F238E27FC236}">
                <a16:creationId xmlns:a16="http://schemas.microsoft.com/office/drawing/2014/main" id="{04452AB0-8625-1057-C1D3-11AE72690B24}"/>
              </a:ext>
            </a:extLst>
          </p:cNvPr>
          <p:cNvSpPr>
            <a:spLocks noGrp="1"/>
          </p:cNvSpPr>
          <p:nvPr>
            <p:ph type="pic" sz="quarter" idx="19" hasCustomPrompt="1"/>
          </p:nvPr>
        </p:nvSpPr>
        <p:spPr>
          <a:xfrm>
            <a:off x="9235914" y="2645921"/>
            <a:ext cx="2956086" cy="2453148"/>
          </a:xfrm>
          <a:solidFill>
            <a:schemeClr val="accent1"/>
          </a:solidFill>
        </p:spPr>
        <p:txBody>
          <a:bodyPr anchor="ctr"/>
          <a:lstStyle>
            <a:lvl1pPr marL="0" indent="0" algn="ctr">
              <a:buNone/>
              <a:defRPr>
                <a:solidFill>
                  <a:schemeClr val="bg1"/>
                </a:solidFill>
              </a:defRPr>
            </a:lvl1pPr>
          </a:lstStyle>
          <a:p>
            <a:r>
              <a:rPr lang="en-US"/>
              <a:t>Insert Photo Here</a:t>
            </a:r>
          </a:p>
        </p:txBody>
      </p:sp>
      <p:sp>
        <p:nvSpPr>
          <p:cNvPr id="24" name="Content Placeholder 2">
            <a:extLst>
              <a:ext uri="{FF2B5EF4-FFF2-40B4-BE49-F238E27FC236}">
                <a16:creationId xmlns:a16="http://schemas.microsoft.com/office/drawing/2014/main" id="{EC35E815-D01F-E0DC-9B0A-3FB3F90BAAD4}"/>
              </a:ext>
            </a:extLst>
          </p:cNvPr>
          <p:cNvSpPr>
            <a:spLocks noGrp="1"/>
          </p:cNvSpPr>
          <p:nvPr>
            <p:ph sz="half" idx="26" hasCustomPrompt="1"/>
          </p:nvPr>
        </p:nvSpPr>
        <p:spPr>
          <a:xfrm>
            <a:off x="6429983" y="5337451"/>
            <a:ext cx="5400916" cy="173428"/>
          </a:xfrm>
        </p:spPr>
        <p:txBody>
          <a:bodyPr>
            <a:normAutofit/>
          </a:bodyPr>
          <a:lstStyle>
            <a:lvl1pPr marL="0" indent="0">
              <a:buNone/>
              <a:defRPr sz="1400" b="1" i="0">
                <a:solidFill>
                  <a:schemeClr val="bg1"/>
                </a:solidFill>
                <a:latin typeface="Poppins SemiBold" pitchFamily="2" charset="77"/>
                <a:cs typeface="Poppins SemiBold" pitchFamily="2" charset="77"/>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Services:</a:t>
            </a:r>
          </a:p>
        </p:txBody>
      </p:sp>
      <p:sp>
        <p:nvSpPr>
          <p:cNvPr id="26" name="Content Placeholder 2">
            <a:extLst>
              <a:ext uri="{FF2B5EF4-FFF2-40B4-BE49-F238E27FC236}">
                <a16:creationId xmlns:a16="http://schemas.microsoft.com/office/drawing/2014/main" id="{38A01D09-7BA2-0599-12AA-ABBD14F6CA83}"/>
              </a:ext>
            </a:extLst>
          </p:cNvPr>
          <p:cNvSpPr>
            <a:spLocks noGrp="1"/>
          </p:cNvSpPr>
          <p:nvPr>
            <p:ph sz="half" idx="12" hasCustomPrompt="1"/>
          </p:nvPr>
        </p:nvSpPr>
        <p:spPr>
          <a:xfrm>
            <a:off x="6429983" y="5598076"/>
            <a:ext cx="2622102" cy="803210"/>
          </a:xfrm>
          <a:noFill/>
        </p:spPr>
        <p:txBody>
          <a:bodyPr lIns="0" tIns="0" rIns="0">
            <a:normAutofit/>
          </a:bodyPr>
          <a:lstStyle>
            <a:lvl1pPr marL="171450" indent="-171450">
              <a:spcBef>
                <a:spcPts val="500"/>
              </a:spcBef>
              <a:buFont typeface="Arial" panose="020B0604020202020204" pitchFamily="34" charset="0"/>
              <a:buChar char="•"/>
              <a:defRPr sz="1100">
                <a:solidFill>
                  <a:schemeClr val="bg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Art Direction</a:t>
            </a:r>
          </a:p>
          <a:p>
            <a:pPr lvl="0"/>
            <a:r>
              <a:rPr lang="en-US"/>
              <a:t>Brand Design</a:t>
            </a:r>
          </a:p>
          <a:p>
            <a:pPr lvl="0"/>
            <a:r>
              <a:rPr lang="en-US"/>
              <a:t>Digital Asset Development</a:t>
            </a:r>
          </a:p>
          <a:p>
            <a:pPr lvl="0"/>
            <a:r>
              <a:rPr lang="en-US"/>
              <a:t>Print Collateral Development</a:t>
            </a:r>
          </a:p>
        </p:txBody>
      </p:sp>
      <p:sp>
        <p:nvSpPr>
          <p:cNvPr id="28" name="Content Placeholder 2">
            <a:extLst>
              <a:ext uri="{FF2B5EF4-FFF2-40B4-BE49-F238E27FC236}">
                <a16:creationId xmlns:a16="http://schemas.microsoft.com/office/drawing/2014/main" id="{B672231B-0342-E588-25B5-B7CDB0D31B8B}"/>
              </a:ext>
            </a:extLst>
          </p:cNvPr>
          <p:cNvSpPr>
            <a:spLocks noGrp="1"/>
          </p:cNvSpPr>
          <p:nvPr>
            <p:ph sz="half" idx="27" hasCustomPrompt="1"/>
          </p:nvPr>
        </p:nvSpPr>
        <p:spPr>
          <a:xfrm>
            <a:off x="9235914" y="5598076"/>
            <a:ext cx="2596101" cy="803210"/>
          </a:xfrm>
          <a:noFill/>
        </p:spPr>
        <p:txBody>
          <a:bodyPr lIns="0" tIns="0" rIns="0">
            <a:normAutofit/>
          </a:bodyPr>
          <a:lstStyle>
            <a:lvl1pPr marL="171450" indent="-171450">
              <a:spcBef>
                <a:spcPts val="500"/>
              </a:spcBef>
              <a:buFont typeface="Arial" panose="020B0604020202020204" pitchFamily="34" charset="0"/>
              <a:buChar char="•"/>
              <a:defRPr sz="1100">
                <a:solidFill>
                  <a:schemeClr val="bg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Art Direction</a:t>
            </a:r>
          </a:p>
          <a:p>
            <a:pPr lvl="0"/>
            <a:r>
              <a:rPr lang="en-US"/>
              <a:t>Brand Design</a:t>
            </a:r>
          </a:p>
          <a:p>
            <a:pPr lvl="0"/>
            <a:r>
              <a:rPr lang="en-US"/>
              <a:t>Digital Asset Development</a:t>
            </a:r>
          </a:p>
          <a:p>
            <a:pPr lvl="0"/>
            <a:r>
              <a:rPr lang="en-US"/>
              <a:t>Print Collateral Development</a:t>
            </a:r>
          </a:p>
        </p:txBody>
      </p:sp>
      <p:sp>
        <p:nvSpPr>
          <p:cNvPr id="29" name="Title 1">
            <a:extLst>
              <a:ext uri="{FF2B5EF4-FFF2-40B4-BE49-F238E27FC236}">
                <a16:creationId xmlns:a16="http://schemas.microsoft.com/office/drawing/2014/main" id="{6810975C-523A-8274-CFBF-8FCE667D1D03}"/>
              </a:ext>
            </a:extLst>
          </p:cNvPr>
          <p:cNvSpPr>
            <a:spLocks noGrp="1"/>
          </p:cNvSpPr>
          <p:nvPr>
            <p:ph type="title"/>
          </p:nvPr>
        </p:nvSpPr>
        <p:spPr>
          <a:xfrm>
            <a:off x="118872" y="78746"/>
            <a:ext cx="5603401" cy="1384995"/>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cxnSp>
        <p:nvCxnSpPr>
          <p:cNvPr id="30" name="Straight Connector 29">
            <a:extLst>
              <a:ext uri="{FF2B5EF4-FFF2-40B4-BE49-F238E27FC236}">
                <a16:creationId xmlns:a16="http://schemas.microsoft.com/office/drawing/2014/main" id="{F8687EDB-0FDA-D634-F9FF-35D45C0FE7F1}"/>
              </a:ext>
            </a:extLst>
          </p:cNvPr>
          <p:cNvCxnSpPr>
            <a:cxnSpLocks/>
          </p:cNvCxnSpPr>
          <p:nvPr userDrawn="1"/>
        </p:nvCxnSpPr>
        <p:spPr>
          <a:xfrm>
            <a:off x="611831" y="5102926"/>
            <a:ext cx="5110442" cy="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3963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2_Content 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9EF3F-1269-5442-99E8-09D6996297FD}"/>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8600" y="1633591"/>
            <a:ext cx="10974800"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Tree>
    <p:extLst>
      <p:ext uri="{BB962C8B-B14F-4D97-AF65-F5344CB8AC3E}">
        <p14:creationId xmlns:p14="http://schemas.microsoft.com/office/powerpoint/2010/main" val="2791783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2_Content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4" name="Rectangle 3">
            <a:extLst>
              <a:ext uri="{FF2B5EF4-FFF2-40B4-BE49-F238E27FC236}">
                <a16:creationId xmlns:a16="http://schemas.microsoft.com/office/drawing/2014/main" id="{A4F62F18-E31C-0BC2-5385-02A551BE1850}"/>
              </a:ext>
            </a:extLst>
          </p:cNvPr>
          <p:cNvSpPr/>
          <p:nvPr userDrawn="1"/>
        </p:nvSpPr>
        <p:spPr>
          <a:xfrm>
            <a:off x="9408263" y="347"/>
            <a:ext cx="2783737" cy="6729701"/>
          </a:xfrm>
          <a:prstGeom prst="rect">
            <a:avLst/>
          </a:prstGeom>
          <a:gradFill>
            <a:gsLst>
              <a:gs pos="100000">
                <a:srgbClr val="67788A"/>
              </a:gs>
              <a:gs pos="0">
                <a:srgbClr val="637383"/>
              </a:gs>
            </a:gsLst>
            <a:lin ang="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F3D3C916-F3CE-941F-5DBE-AAA697837478}"/>
              </a:ext>
            </a:extLst>
          </p:cNvPr>
          <p:cNvPicPr>
            <a:picLocks noChangeAspect="1"/>
          </p:cNvPicPr>
          <p:nvPr userDrawn="1"/>
        </p:nvPicPr>
        <p:blipFill rotWithShape="1">
          <a:blip r:embed="rId3" cstate="screen">
            <a:alphaModFix amt="35000"/>
            <a:extLst>
              <a:ext uri="{28A0092B-C50C-407E-A947-70E740481C1C}">
                <a14:useLocalDpi xmlns:a14="http://schemas.microsoft.com/office/drawing/2010/main"/>
              </a:ext>
            </a:extLst>
          </a:blip>
          <a:srcRect l="17949" t="11734" r="51090" b="54717"/>
          <a:stretch/>
        </p:blipFill>
        <p:spPr>
          <a:xfrm rot="5400000">
            <a:off x="9633350" y="4313110"/>
            <a:ext cx="2333002" cy="2784298"/>
          </a:xfrm>
          <a:prstGeom prst="rect">
            <a:avLst/>
          </a:prstGeom>
        </p:spPr>
      </p:pic>
      <p:sp>
        <p:nvSpPr>
          <p:cNvPr id="18" name="Content Placeholder 2">
            <a:extLst>
              <a:ext uri="{FF2B5EF4-FFF2-40B4-BE49-F238E27FC236}">
                <a16:creationId xmlns:a16="http://schemas.microsoft.com/office/drawing/2014/main" id="{F5D53A24-CB0A-6B30-4178-F5669AC84717}"/>
              </a:ext>
            </a:extLst>
          </p:cNvPr>
          <p:cNvSpPr>
            <a:spLocks noGrp="1"/>
          </p:cNvSpPr>
          <p:nvPr>
            <p:ph sz="half" idx="10"/>
          </p:nvPr>
        </p:nvSpPr>
        <p:spPr>
          <a:xfrm>
            <a:off x="608600" y="1633591"/>
            <a:ext cx="8232121"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itle 1">
            <a:extLst>
              <a:ext uri="{FF2B5EF4-FFF2-40B4-BE49-F238E27FC236}">
                <a16:creationId xmlns:a16="http://schemas.microsoft.com/office/drawing/2014/main" id="{4474DE82-99BF-881C-D819-D74DBBFA2FCE}"/>
              </a:ext>
            </a:extLst>
          </p:cNvPr>
          <p:cNvSpPr>
            <a:spLocks noGrp="1"/>
          </p:cNvSpPr>
          <p:nvPr>
            <p:ph type="title"/>
          </p:nvPr>
        </p:nvSpPr>
        <p:spPr>
          <a:xfrm>
            <a:off x="118872" y="324967"/>
            <a:ext cx="8721849"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1382386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2_Content C">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C51573-ED66-DAB4-1FE0-605EAB31C6CC}"/>
              </a:ext>
            </a:extLst>
          </p:cNvPr>
          <p:cNvSpPr>
            <a:spLocks noGrp="1"/>
          </p:cNvSpPr>
          <p:nvPr>
            <p:ph sz="half" idx="1"/>
          </p:nvPr>
        </p:nvSpPr>
        <p:spPr>
          <a:xfrm>
            <a:off x="601040" y="1633591"/>
            <a:ext cx="5272287"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B5564CB2-47B5-0CB7-B274-8F69BC6EFE1E}"/>
              </a:ext>
            </a:extLst>
          </p:cNvPr>
          <p:cNvSpPr/>
          <p:nvPr userDrawn="1"/>
        </p:nvSpPr>
        <p:spPr>
          <a:xfrm>
            <a:off x="-5311" y="6730048"/>
            <a:ext cx="12200696" cy="127952"/>
          </a:xfrm>
          <a:prstGeom prst="rect">
            <a:avLst/>
          </a:prstGeom>
          <a:gradFill>
            <a:gsLst>
              <a:gs pos="100000">
                <a:srgbClr val="67788A"/>
              </a:gs>
              <a:gs pos="0">
                <a:srgbClr val="1C2A33"/>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33F6574-B598-5FE8-9176-33445E685D6F}"/>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8"/>
            <a:ext cx="767123" cy="264231"/>
          </a:xfrm>
          <a:prstGeom prst="rect">
            <a:avLst/>
          </a:prstGeom>
        </p:spPr>
      </p:pic>
      <p:sp>
        <p:nvSpPr>
          <p:cNvPr id="14" name="Content Placeholder 2">
            <a:extLst>
              <a:ext uri="{FF2B5EF4-FFF2-40B4-BE49-F238E27FC236}">
                <a16:creationId xmlns:a16="http://schemas.microsoft.com/office/drawing/2014/main" id="{1C99BEF5-09B4-599C-0425-AA4FBCE8DE6C}"/>
              </a:ext>
            </a:extLst>
          </p:cNvPr>
          <p:cNvSpPr>
            <a:spLocks noGrp="1"/>
          </p:cNvSpPr>
          <p:nvPr>
            <p:ph sz="half" idx="10"/>
          </p:nvPr>
        </p:nvSpPr>
        <p:spPr>
          <a:xfrm>
            <a:off x="6316672" y="1633591"/>
            <a:ext cx="5266727" cy="4543372"/>
          </a:xfrm>
        </p:spPr>
        <p:txBody>
          <a:bodyPr/>
          <a:lstStyle>
            <a:lvl1pPr>
              <a:lnSpc>
                <a:spcPct val="110000"/>
              </a:lnSpc>
              <a:spcBef>
                <a:spcPts val="1000"/>
              </a:spcBef>
              <a:defRPr sz="1600">
                <a:solidFill>
                  <a:schemeClr val="tx1"/>
                </a:solidFill>
              </a:defRPr>
            </a:lvl1pPr>
            <a:lvl2pPr>
              <a:lnSpc>
                <a:spcPct val="110000"/>
              </a:lnSpc>
              <a:spcBef>
                <a:spcPts val="1000"/>
              </a:spcBef>
              <a:defRPr sz="1400">
                <a:solidFill>
                  <a:schemeClr val="tx1"/>
                </a:solidFill>
              </a:defRPr>
            </a:lvl2pPr>
            <a:lvl3pPr>
              <a:lnSpc>
                <a:spcPct val="110000"/>
              </a:lnSpc>
              <a:spcBef>
                <a:spcPts val="1000"/>
              </a:spcBef>
              <a:defRPr sz="1200">
                <a:solidFill>
                  <a:schemeClr val="tx1"/>
                </a:solidFill>
              </a:defRPr>
            </a:lvl3pPr>
            <a:lvl4pPr>
              <a:lnSpc>
                <a:spcPct val="110000"/>
              </a:lnSpc>
              <a:spcBef>
                <a:spcPts val="1000"/>
              </a:spcBef>
              <a:defRPr sz="1100">
                <a:solidFill>
                  <a:schemeClr val="tx1"/>
                </a:solidFill>
              </a:defRPr>
            </a:lvl4pPr>
            <a:lvl5pPr>
              <a:lnSpc>
                <a:spcPct val="110000"/>
              </a:lnSpc>
              <a:spcBef>
                <a:spcPts val="1000"/>
              </a:spcBef>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C7AB6BBF-49B4-99E5-87C3-DE8DAF0CBBB3}"/>
              </a:ext>
            </a:extLst>
          </p:cNvPr>
          <p:cNvSpPr>
            <a:spLocks noGrp="1"/>
          </p:cNvSpPr>
          <p:nvPr>
            <p:ph type="title"/>
          </p:nvPr>
        </p:nvSpPr>
        <p:spPr>
          <a:xfrm>
            <a:off x="118872" y="324967"/>
            <a:ext cx="11455380" cy="892552"/>
          </a:xfrm>
          <a:solidFill>
            <a:schemeClr val="bg1"/>
          </a:solidFill>
          <a:effectLst>
            <a:outerShdw dist="137444" dir="10800000" algn="r" rotWithShape="0">
              <a:schemeClr val="accent4"/>
            </a:outerShdw>
          </a:effectLst>
        </p:spPr>
        <p:txBody>
          <a:bodyPr wrap="square" lIns="457200" tIns="274320" bIns="91440">
            <a:spAutoFit/>
          </a:bodyPr>
          <a:lstStyle>
            <a:lvl1pPr>
              <a:lnSpc>
                <a:spcPct val="80000"/>
              </a:lnSpc>
              <a:defRPr sz="4000" b="0" i="0">
                <a:solidFill>
                  <a:schemeClr val="accent1"/>
                </a:solidFill>
                <a:latin typeface="Poppins" pitchFamily="2" charset="77"/>
                <a:cs typeface="Poppins" pitchFamily="2" charset="77"/>
              </a:defRPr>
            </a:lvl1pPr>
          </a:lstStyle>
          <a:p>
            <a:r>
              <a:rPr lang="en-US"/>
              <a:t>Click to edit Master title style</a:t>
            </a:r>
          </a:p>
        </p:txBody>
      </p:sp>
    </p:spTree>
    <p:extLst>
      <p:ext uri="{BB962C8B-B14F-4D97-AF65-F5344CB8AC3E}">
        <p14:creationId xmlns:p14="http://schemas.microsoft.com/office/powerpoint/2010/main" val="3542161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E7FEDD-107B-F86D-07E5-70976CB162B7}"/>
              </a:ext>
            </a:extLst>
          </p:cNvPr>
          <p:cNvSpPr>
            <a:spLocks noGrp="1"/>
          </p:cNvSpPr>
          <p:nvPr>
            <p:ph type="title"/>
          </p:nvPr>
        </p:nvSpPr>
        <p:spPr>
          <a:xfrm>
            <a:off x="838200" y="365125"/>
            <a:ext cx="10515600" cy="1325563"/>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F3BEAC-F464-094D-EABF-227E42C3F005}"/>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a:ln>
                  <a:noFill/>
                </a:ln>
                <a:solidFill>
                  <a:srgbClr val="2D2D2D"/>
                </a:solidFill>
                <a:effectLst/>
                <a:uLnTx/>
                <a:uFillTx/>
                <a:latin typeface="Poppins" pitchFamily="2" charset="77"/>
                <a:ea typeface="+mn-ea"/>
                <a:cs typeface="Poppins" pitchFamily="2" charset="77"/>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400" b="0" i="0" u="none" strike="noStrike" kern="1200" cap="none" spc="0" normalizeH="0" baseline="0" noProof="0">
                <a:ln>
                  <a:noFill/>
                </a:ln>
                <a:solidFill>
                  <a:srgbClr val="2D2D2D"/>
                </a:solidFill>
                <a:effectLst/>
                <a:uLnTx/>
                <a:uFillTx/>
                <a:latin typeface="Poppins" pitchFamily="2" charset="77"/>
                <a:ea typeface="+mn-ea"/>
                <a:cs typeface="Poppins" pitchFamily="2" charset="77"/>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a:ln>
                  <a:noFill/>
                </a:ln>
                <a:solidFill>
                  <a:srgbClr val="2D2D2D"/>
                </a:solidFill>
                <a:effectLst/>
                <a:uLnTx/>
                <a:uFillTx/>
                <a:latin typeface="Poppins" pitchFamily="2" charset="77"/>
                <a:ea typeface="+mn-ea"/>
                <a:cs typeface="Poppins" pitchFamily="2" charset="77"/>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2D2D2D"/>
                </a:solidFill>
                <a:effectLst/>
                <a:uLnTx/>
                <a:uFillTx/>
                <a:latin typeface="Poppins" pitchFamily="2" charset="77"/>
                <a:ea typeface="+mn-ea"/>
                <a:cs typeface="Poppins" pitchFamily="2" charset="77"/>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2D2D2D"/>
                </a:solidFill>
                <a:effectLst/>
                <a:uLnTx/>
                <a:uFillTx/>
                <a:latin typeface="Poppins" pitchFamily="2" charset="77"/>
                <a:ea typeface="+mn-ea"/>
                <a:cs typeface="Poppins" pitchFamily="2" charset="77"/>
              </a:rPr>
              <a:t>Fifth level</a:t>
            </a:r>
          </a:p>
        </p:txBody>
      </p:sp>
      <p:sp>
        <p:nvSpPr>
          <p:cNvPr id="4" name="Date Placeholder 3">
            <a:extLst>
              <a:ext uri="{FF2B5EF4-FFF2-40B4-BE49-F238E27FC236}">
                <a16:creationId xmlns:a16="http://schemas.microsoft.com/office/drawing/2014/main" id="{F6835905-3EF7-80EE-B776-8560CAFE05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F490056-5E92-484D-9631-86050293C59B}" type="datetimeFigureOut">
              <a:rPr lang="en-US" smtClean="0"/>
              <a:t>8/11/2025</a:t>
            </a:fld>
            <a:endParaRPr lang="en-US"/>
          </a:p>
        </p:txBody>
      </p:sp>
      <p:sp>
        <p:nvSpPr>
          <p:cNvPr id="5" name="Footer Placeholder 4">
            <a:extLst>
              <a:ext uri="{FF2B5EF4-FFF2-40B4-BE49-F238E27FC236}">
                <a16:creationId xmlns:a16="http://schemas.microsoft.com/office/drawing/2014/main" id="{BA1C6051-590E-6FAF-6439-CD4CEBA347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5A9AD2E-C065-3B54-CCE9-642D1CC778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49D4BDF-61A8-BD48-944B-2BB48488B7E0}" type="slidenum">
              <a:rPr lang="en-US" smtClean="0"/>
              <a:t>‹#›</a:t>
            </a:fld>
            <a:endParaRPr lang="en-US"/>
          </a:p>
        </p:txBody>
      </p:sp>
    </p:spTree>
    <p:extLst>
      <p:ext uri="{BB962C8B-B14F-4D97-AF65-F5344CB8AC3E}">
        <p14:creationId xmlns:p14="http://schemas.microsoft.com/office/powerpoint/2010/main" val="56300312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Lst>
  <p:txStyles>
    <p:titleStyle>
      <a:lvl1pPr algn="l" defTabSz="914400" rtl="0" eaLnBrk="1" latinLnBrk="0" hangingPunct="1">
        <a:lnSpc>
          <a:spcPct val="90000"/>
        </a:lnSpc>
        <a:spcBef>
          <a:spcPct val="0"/>
        </a:spcBef>
        <a:buNone/>
        <a:defRPr sz="4400" b="0" i="0" kern="1200">
          <a:solidFill>
            <a:schemeClr val="tx1"/>
          </a:solidFill>
          <a:latin typeface="Poppins Medium" pitchFamily="2" charset="77"/>
          <a:ea typeface="+mj-ea"/>
          <a:cs typeface="Poppins Medium" pitchFamily="2" charset="77"/>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4EEF32-A151-8214-D133-9D175BF856CE}"/>
              </a:ext>
            </a:extLst>
          </p:cNvPr>
          <p:cNvPicPr>
            <a:picLocks noChangeAspect="1"/>
          </p:cNvPicPr>
          <p:nvPr/>
        </p:nvPicPr>
        <p:blipFill>
          <a:blip r:embed="rId3"/>
          <a:srcRect r="3191"/>
          <a:stretch>
            <a:fillRect/>
          </a:stretch>
        </p:blipFill>
        <p:spPr>
          <a:xfrm>
            <a:off x="4911028" y="857577"/>
            <a:ext cx="7280972" cy="4026060"/>
          </a:xfrm>
          <a:prstGeom prst="rect">
            <a:avLst/>
          </a:prstGeom>
        </p:spPr>
      </p:pic>
      <p:sp>
        <p:nvSpPr>
          <p:cNvPr id="39" name="Content Placeholder 1">
            <a:extLst>
              <a:ext uri="{FF2B5EF4-FFF2-40B4-BE49-F238E27FC236}">
                <a16:creationId xmlns:a16="http://schemas.microsoft.com/office/drawing/2014/main" id="{959C3D23-5E23-4462-4114-EEB230714636}"/>
              </a:ext>
            </a:extLst>
          </p:cNvPr>
          <p:cNvSpPr>
            <a:spLocks noGrp="1"/>
          </p:cNvSpPr>
          <p:nvPr>
            <p:ph sz="half" idx="1"/>
          </p:nvPr>
        </p:nvSpPr>
        <p:spPr>
          <a:xfrm>
            <a:off x="611830" y="2096323"/>
            <a:ext cx="4477406" cy="2935712"/>
          </a:xfrm>
        </p:spPr>
        <p:txBody>
          <a:bodyPr>
            <a:noAutofit/>
          </a:bodyPr>
          <a:lstStyle/>
          <a:p>
            <a:pPr>
              <a:lnSpc>
                <a:spcPct val="120000"/>
              </a:lnSpc>
            </a:pPr>
            <a:r>
              <a:rPr lang="en-US" sz="1400" dirty="0">
                <a:solidFill>
                  <a:schemeClr val="bg2">
                    <a:lumMod val="25000"/>
                  </a:schemeClr>
                </a:solidFill>
                <a:latin typeface="Poppins" panose="00000500000000000000" pitchFamily="2" charset="0"/>
                <a:ea typeface="MS Mincho"/>
                <a:cs typeface="Poppins" panose="00000500000000000000" pitchFamily="2" charset="0"/>
              </a:rPr>
              <a:t>Affirma has provided HighRes the following SEO support services to increase brand awareness and lead gen as well as remain the leading authority in lab automation:</a:t>
            </a:r>
          </a:p>
          <a:p>
            <a:pPr marL="971550" lvl="1" indent="-285750">
              <a:lnSpc>
                <a:spcPct val="100000"/>
              </a:lnSpc>
              <a:spcBef>
                <a:spcPts val="0"/>
              </a:spcBef>
              <a:defRPr/>
            </a:pPr>
            <a:r>
              <a:rPr lang="en-US" sz="1400">
                <a:solidFill>
                  <a:schemeClr val="bg2">
                    <a:lumMod val="25000"/>
                  </a:schemeClr>
                </a:solidFill>
                <a:latin typeface="Poppins" panose="00000500000000000000" pitchFamily="2" charset="0"/>
                <a:ea typeface="MS Mincho"/>
                <a:cs typeface="Poppins" panose="00000500000000000000" pitchFamily="2" charset="0"/>
              </a:rPr>
              <a:t>SEO </a:t>
            </a:r>
            <a:r>
              <a:rPr lang="en-US" sz="1400" dirty="0">
                <a:solidFill>
                  <a:schemeClr val="bg2">
                    <a:lumMod val="25000"/>
                  </a:schemeClr>
                </a:solidFill>
                <a:latin typeface="Poppins" panose="00000500000000000000" pitchFamily="2" charset="0"/>
                <a:ea typeface="MS Mincho"/>
                <a:cs typeface="Poppins" panose="00000500000000000000" pitchFamily="2" charset="0"/>
              </a:rPr>
              <a:t>strategy &amp; best practices</a:t>
            </a:r>
          </a:p>
          <a:p>
            <a:pPr marL="971550" lvl="1" indent="-285750">
              <a:lnSpc>
                <a:spcPct val="100000"/>
              </a:lnSpc>
              <a:spcBef>
                <a:spcPts val="0"/>
              </a:spcBef>
              <a:defRPr/>
            </a:pPr>
            <a:r>
              <a:rPr lang="en-US" sz="1400" dirty="0">
                <a:solidFill>
                  <a:schemeClr val="bg2">
                    <a:lumMod val="25000"/>
                  </a:schemeClr>
                </a:solidFill>
                <a:latin typeface="Poppins" panose="00000500000000000000" pitchFamily="2" charset="0"/>
                <a:ea typeface="MS Mincho"/>
                <a:cs typeface="Poppins" panose="00000500000000000000" pitchFamily="2" charset="0"/>
              </a:rPr>
              <a:t>Competitor and keyword research </a:t>
            </a:r>
          </a:p>
          <a:p>
            <a:pPr marL="971550" lvl="1" indent="-285750">
              <a:lnSpc>
                <a:spcPct val="100000"/>
              </a:lnSpc>
              <a:spcBef>
                <a:spcPts val="0"/>
              </a:spcBef>
              <a:defRPr/>
            </a:pPr>
            <a:r>
              <a:rPr lang="en-US" sz="1400" dirty="0">
                <a:solidFill>
                  <a:schemeClr val="bg2">
                    <a:lumMod val="25000"/>
                  </a:schemeClr>
                </a:solidFill>
                <a:latin typeface="Poppins" panose="00000500000000000000" pitchFamily="2" charset="0"/>
                <a:ea typeface="MS Mincho"/>
                <a:cs typeface="Poppins" panose="00000500000000000000" pitchFamily="2" charset="0"/>
              </a:rPr>
              <a:t>Technical &amp; on-page SEO</a:t>
            </a:r>
          </a:p>
          <a:p>
            <a:pPr marL="971550" lvl="1" indent="-285750">
              <a:lnSpc>
                <a:spcPct val="100000"/>
              </a:lnSpc>
              <a:spcBef>
                <a:spcPts val="0"/>
              </a:spcBef>
              <a:defRPr/>
            </a:pPr>
            <a:r>
              <a:rPr lang="en-US" sz="1400" dirty="0">
                <a:solidFill>
                  <a:schemeClr val="bg2">
                    <a:lumMod val="25000"/>
                  </a:schemeClr>
                </a:solidFill>
                <a:latin typeface="Poppins" panose="00000500000000000000" pitchFamily="2" charset="0"/>
                <a:ea typeface="MS Mincho"/>
                <a:cs typeface="Poppins" panose="00000500000000000000" pitchFamily="2" charset="0"/>
              </a:rPr>
              <a:t>Off-page SEO</a:t>
            </a:r>
          </a:p>
          <a:p>
            <a:pPr marL="971550" lvl="1" indent="-285750">
              <a:lnSpc>
                <a:spcPct val="100000"/>
              </a:lnSpc>
              <a:spcBef>
                <a:spcPts val="0"/>
              </a:spcBef>
              <a:defRPr/>
            </a:pPr>
            <a:r>
              <a:rPr lang="en-US" sz="1400" dirty="0">
                <a:solidFill>
                  <a:schemeClr val="bg2">
                    <a:lumMod val="25000"/>
                  </a:schemeClr>
                </a:solidFill>
                <a:latin typeface="Poppins" panose="00000500000000000000" pitchFamily="2" charset="0"/>
                <a:ea typeface="MS Mincho"/>
                <a:cs typeface="Poppins" panose="00000500000000000000" pitchFamily="2" charset="0"/>
              </a:rPr>
              <a:t>Content briefs</a:t>
            </a:r>
          </a:p>
          <a:p>
            <a:pPr>
              <a:lnSpc>
                <a:spcPct val="100000"/>
              </a:lnSpc>
              <a:spcBef>
                <a:spcPts val="0"/>
              </a:spcBef>
              <a:defRPr/>
            </a:pPr>
            <a:endParaRPr lang="en-US" sz="1400" dirty="0">
              <a:solidFill>
                <a:schemeClr val="bg2">
                  <a:lumMod val="25000"/>
                </a:schemeClr>
              </a:solidFill>
              <a:latin typeface="Poppins" panose="00000500000000000000" pitchFamily="2" charset="0"/>
              <a:ea typeface="MS Mincho"/>
              <a:cs typeface="Poppins" panose="00000500000000000000" pitchFamily="2" charset="0"/>
            </a:endParaRPr>
          </a:p>
          <a:p>
            <a:pPr>
              <a:lnSpc>
                <a:spcPct val="100000"/>
              </a:lnSpc>
              <a:spcBef>
                <a:spcPts val="0"/>
              </a:spcBef>
              <a:defRPr/>
            </a:pPr>
            <a:r>
              <a:rPr lang="en-US" sz="1400" dirty="0">
                <a:solidFill>
                  <a:schemeClr val="bg2">
                    <a:lumMod val="25000"/>
                  </a:schemeClr>
                </a:solidFill>
                <a:latin typeface="Poppins" panose="00000500000000000000" pitchFamily="2" charset="0"/>
                <a:ea typeface="MS Mincho"/>
                <a:cs typeface="Poppins" panose="00000500000000000000" pitchFamily="2" charset="0"/>
              </a:rPr>
              <a:t>Support expanded to include </a:t>
            </a:r>
            <a:r>
              <a:rPr lang="en-US" sz="1400" b="1" dirty="0">
                <a:solidFill>
                  <a:schemeClr val="bg2">
                    <a:lumMod val="25000"/>
                  </a:schemeClr>
                </a:solidFill>
                <a:latin typeface="Poppins" panose="00000500000000000000" pitchFamily="2" charset="0"/>
                <a:ea typeface="MS Mincho"/>
                <a:cs typeface="Poppins" panose="00000500000000000000" pitchFamily="2" charset="0"/>
              </a:rPr>
              <a:t>AI Search strategies</a:t>
            </a:r>
            <a:r>
              <a:rPr lang="en-US" sz="1400" dirty="0">
                <a:solidFill>
                  <a:schemeClr val="bg2">
                    <a:lumMod val="25000"/>
                  </a:schemeClr>
                </a:solidFill>
                <a:latin typeface="Poppins" panose="00000500000000000000" pitchFamily="2" charset="0"/>
                <a:ea typeface="MS Mincho"/>
                <a:cs typeface="Poppins" panose="00000500000000000000" pitchFamily="2" charset="0"/>
              </a:rPr>
              <a:t> to meet the evolving search landscape.</a:t>
            </a:r>
          </a:p>
          <a:p>
            <a:pPr marL="285750" indent="-285750">
              <a:lnSpc>
                <a:spcPct val="100000"/>
              </a:lnSpc>
              <a:buFont typeface="Arial" panose="020B0604020202020204" pitchFamily="34" charset="0"/>
              <a:buChar char="•"/>
              <a:defRPr/>
            </a:pPr>
            <a:endParaRPr lang="en-US" sz="1200" dirty="0">
              <a:solidFill>
                <a:schemeClr val="bg2">
                  <a:lumMod val="25000"/>
                </a:schemeClr>
              </a:solidFill>
              <a:latin typeface="Poppins" panose="00000500000000000000" pitchFamily="2" charset="0"/>
              <a:ea typeface="MS Mincho"/>
              <a:cs typeface="Poppins" panose="00000500000000000000" pitchFamily="2" charset="0"/>
            </a:endParaRPr>
          </a:p>
          <a:p>
            <a:pPr marL="285750" indent="-285750">
              <a:lnSpc>
                <a:spcPct val="100000"/>
              </a:lnSpc>
              <a:buFont typeface="Arial" panose="020B0604020202020204" pitchFamily="34" charset="0"/>
              <a:buChar char="•"/>
              <a:defRPr/>
            </a:pPr>
            <a:endParaRPr lang="en-US" sz="1200" dirty="0">
              <a:solidFill>
                <a:schemeClr val="bg2">
                  <a:lumMod val="25000"/>
                </a:schemeClr>
              </a:solidFill>
              <a:latin typeface="Poppins"/>
              <a:ea typeface="MS Mincho"/>
              <a:cs typeface="Poppins"/>
            </a:endParaRPr>
          </a:p>
          <a:p>
            <a:pPr>
              <a:lnSpc>
                <a:spcPct val="120000"/>
              </a:lnSpc>
            </a:pPr>
            <a:endParaRPr lang="en-US" dirty="0">
              <a:solidFill>
                <a:schemeClr val="bg2">
                  <a:lumMod val="25000"/>
                </a:schemeClr>
              </a:solidFill>
              <a:latin typeface="Poppins" panose="00000500000000000000" pitchFamily="2" charset="0"/>
              <a:ea typeface="MS Mincho" panose="02020609040205080304" pitchFamily="49" charset="-128"/>
              <a:cs typeface="Poppins" panose="00000500000000000000" pitchFamily="2" charset="0"/>
            </a:endParaRPr>
          </a:p>
        </p:txBody>
      </p:sp>
      <p:sp>
        <p:nvSpPr>
          <p:cNvPr id="40" name="Content Placeholder 2">
            <a:extLst>
              <a:ext uri="{FF2B5EF4-FFF2-40B4-BE49-F238E27FC236}">
                <a16:creationId xmlns:a16="http://schemas.microsoft.com/office/drawing/2014/main" id="{76F64AE7-3FE5-12C4-69A2-5CD9972A53EF}"/>
              </a:ext>
            </a:extLst>
          </p:cNvPr>
          <p:cNvSpPr>
            <a:spLocks noGrp="1"/>
          </p:cNvSpPr>
          <p:nvPr>
            <p:ph sz="half" idx="11"/>
          </p:nvPr>
        </p:nvSpPr>
        <p:spPr>
          <a:xfrm>
            <a:off x="604512" y="1710133"/>
            <a:ext cx="5128551" cy="264231"/>
          </a:xfrm>
        </p:spPr>
        <p:txBody>
          <a:bodyPr/>
          <a:lstStyle/>
          <a:p>
            <a:r>
              <a:rPr lang="en-US" dirty="0"/>
              <a:t>SEO &amp; AI Overview Support</a:t>
            </a:r>
          </a:p>
        </p:txBody>
      </p:sp>
      <p:sp>
        <p:nvSpPr>
          <p:cNvPr id="41" name="Title 16">
            <a:extLst>
              <a:ext uri="{FF2B5EF4-FFF2-40B4-BE49-F238E27FC236}">
                <a16:creationId xmlns:a16="http://schemas.microsoft.com/office/drawing/2014/main" id="{269BBFD2-049C-0FAA-EF78-E5FE5AF0A6F9}"/>
              </a:ext>
            </a:extLst>
          </p:cNvPr>
          <p:cNvSpPr>
            <a:spLocks noGrp="1"/>
          </p:cNvSpPr>
          <p:nvPr>
            <p:ph type="title"/>
          </p:nvPr>
        </p:nvSpPr>
        <p:spPr>
          <a:xfrm>
            <a:off x="129662" y="83876"/>
            <a:ext cx="5603401" cy="1374735"/>
          </a:xfrm>
        </p:spPr>
        <p:txBody>
          <a:bodyPr/>
          <a:lstStyle/>
          <a:p>
            <a:r>
              <a:rPr lang="en-US" b="1" dirty="0">
                <a:latin typeface="Poppins SemiBold" pitchFamily="2" charset="77"/>
                <a:cs typeface="Poppins SemiBold" pitchFamily="2" charset="77"/>
              </a:rPr>
              <a:t>HighRes Biosolutions</a:t>
            </a:r>
          </a:p>
        </p:txBody>
      </p:sp>
      <p:sp>
        <p:nvSpPr>
          <p:cNvPr id="42" name="Content Placeholder 7">
            <a:extLst>
              <a:ext uri="{FF2B5EF4-FFF2-40B4-BE49-F238E27FC236}">
                <a16:creationId xmlns:a16="http://schemas.microsoft.com/office/drawing/2014/main" id="{4713868F-1BFB-24C0-0941-CE1C637B1C1E}"/>
              </a:ext>
            </a:extLst>
          </p:cNvPr>
          <p:cNvSpPr txBox="1">
            <a:spLocks/>
          </p:cNvSpPr>
          <p:nvPr/>
        </p:nvSpPr>
        <p:spPr>
          <a:xfrm>
            <a:off x="611830" y="5333451"/>
            <a:ext cx="1127345" cy="4186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1100" b="1" dirty="0">
                <a:solidFill>
                  <a:srgbClr val="2D2D2D"/>
                </a:solidFill>
                <a:latin typeface="Poppins SemiBold" panose="00000700000000000000" pitchFamily="2" charset="0"/>
                <a:cs typeface="Poppins SemiBold" panose="00000700000000000000" pitchFamily="2" charset="0"/>
              </a:rPr>
              <a:t>Managed Service</a:t>
            </a:r>
            <a:r>
              <a:rPr kumimoji="0" lang="en-US" sz="1100" b="1" i="0" u="none" strike="noStrike" kern="1200" cap="none" spc="0" normalizeH="0" baseline="0" noProof="0" dirty="0">
                <a:ln>
                  <a:noFill/>
                </a:ln>
                <a:solidFill>
                  <a:srgbClr val="2D2D2D"/>
                </a:solidFill>
                <a:effectLst/>
                <a:uLnTx/>
                <a:uFillTx/>
                <a:latin typeface="Poppins SemiBold" panose="00000700000000000000" pitchFamily="2" charset="0"/>
                <a:ea typeface="+mn-ea"/>
                <a:cs typeface="Poppins SemiBold" panose="00000700000000000000" pitchFamily="2" charset="0"/>
              </a:rPr>
              <a:t>:</a:t>
            </a:r>
          </a:p>
        </p:txBody>
      </p:sp>
      <p:sp>
        <p:nvSpPr>
          <p:cNvPr id="43" name="Content Placeholder 8">
            <a:extLst>
              <a:ext uri="{FF2B5EF4-FFF2-40B4-BE49-F238E27FC236}">
                <a16:creationId xmlns:a16="http://schemas.microsoft.com/office/drawing/2014/main" id="{25016068-8C3A-5E63-BC1E-018248F6552E}"/>
              </a:ext>
            </a:extLst>
          </p:cNvPr>
          <p:cNvSpPr txBox="1">
            <a:spLocks/>
          </p:cNvSpPr>
          <p:nvPr/>
        </p:nvSpPr>
        <p:spPr>
          <a:xfrm>
            <a:off x="1669998" y="5333451"/>
            <a:ext cx="4063065" cy="30554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srgbClr val="2D2D2D"/>
                </a:solidFill>
                <a:effectLst/>
                <a:uLnTx/>
                <a:uFillTx/>
                <a:latin typeface="Poppins" pitchFamily="2" charset="77"/>
                <a:ea typeface="+mn-ea"/>
                <a:cs typeface="Poppins" pitchFamily="2" charset="77"/>
              </a:rPr>
              <a:t>Full-service digital marketing support with consistent team of 6+ resources.</a:t>
            </a:r>
          </a:p>
        </p:txBody>
      </p:sp>
      <p:sp>
        <p:nvSpPr>
          <p:cNvPr id="46" name="Content Placeholder 10">
            <a:extLst>
              <a:ext uri="{FF2B5EF4-FFF2-40B4-BE49-F238E27FC236}">
                <a16:creationId xmlns:a16="http://schemas.microsoft.com/office/drawing/2014/main" id="{D74CDC1E-1FBB-2FA1-753F-033447F0F071}"/>
              </a:ext>
            </a:extLst>
          </p:cNvPr>
          <p:cNvSpPr txBox="1">
            <a:spLocks/>
          </p:cNvSpPr>
          <p:nvPr/>
        </p:nvSpPr>
        <p:spPr>
          <a:xfrm>
            <a:off x="4139225" y="5919755"/>
            <a:ext cx="1632926" cy="30554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srgbClr val="2D2D2D"/>
                </a:solidFill>
                <a:effectLst/>
                <a:uLnTx/>
                <a:uFillTx/>
                <a:latin typeface="Poppins" pitchFamily="2" charset="77"/>
                <a:ea typeface="+mn-ea"/>
                <a:cs typeface="Poppins" pitchFamily="2" charset="77"/>
              </a:rPr>
              <a:t>1 year w/ annual renewals since 2021</a:t>
            </a:r>
          </a:p>
        </p:txBody>
      </p:sp>
      <p:sp>
        <p:nvSpPr>
          <p:cNvPr id="48" name="Content Placeholder 7">
            <a:extLst>
              <a:ext uri="{FF2B5EF4-FFF2-40B4-BE49-F238E27FC236}">
                <a16:creationId xmlns:a16="http://schemas.microsoft.com/office/drawing/2014/main" id="{5A6E7882-2BBC-6505-1FC9-205CB4092EF3}"/>
              </a:ext>
            </a:extLst>
          </p:cNvPr>
          <p:cNvSpPr txBox="1">
            <a:spLocks/>
          </p:cNvSpPr>
          <p:nvPr/>
        </p:nvSpPr>
        <p:spPr>
          <a:xfrm>
            <a:off x="709601" y="5919755"/>
            <a:ext cx="1127345" cy="264231"/>
          </a:xfrm>
          <a:prstGeom prst="rect">
            <a:avLst/>
          </a:prstGeom>
        </p:spPr>
        <p:txBody>
          <a:bodyPr vert="horz" lIns="0" tIns="0" rIns="0" bIns="0" rtlCol="0">
            <a:normAutofit/>
          </a:bodyPr>
          <a:lstStyle>
            <a:lvl1pPr marL="0" indent="0" algn="l" defTabSz="914400" rtl="0" eaLnBrk="1" latinLnBrk="0" hangingPunct="1">
              <a:lnSpc>
                <a:spcPct val="110000"/>
              </a:lnSpc>
              <a:spcBef>
                <a:spcPts val="1000"/>
              </a:spcBef>
              <a:buFont typeface="Arial" panose="020B0604020202020204" pitchFamily="34" charset="0"/>
              <a:buNone/>
              <a:defRPr sz="1100" b="1" i="0" kern="1200">
                <a:solidFill>
                  <a:schemeClr val="tx1"/>
                </a:solidFill>
                <a:latin typeface="Poppins SemiBold" pitchFamily="2" charset="77"/>
                <a:ea typeface="+mn-ea"/>
                <a:cs typeface="Poppins SemiBold"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1100" b="1" i="0" u="none" strike="noStrike" kern="1200" cap="none" spc="0" normalizeH="0" baseline="0" noProof="0" dirty="0">
                <a:ln>
                  <a:noFill/>
                </a:ln>
                <a:solidFill>
                  <a:srgbClr val="2D2D2D"/>
                </a:solidFill>
                <a:effectLst/>
                <a:uLnTx/>
                <a:uFillTx/>
                <a:latin typeface="Poppins SemiBold" pitchFamily="2" charset="77"/>
                <a:ea typeface="+mn-ea"/>
                <a:cs typeface="Poppins SemiBold" pitchFamily="2" charset="77"/>
              </a:rPr>
              <a:t>Locations:</a:t>
            </a:r>
          </a:p>
        </p:txBody>
      </p:sp>
      <p:sp>
        <p:nvSpPr>
          <p:cNvPr id="49" name="Content Placeholder 8">
            <a:extLst>
              <a:ext uri="{FF2B5EF4-FFF2-40B4-BE49-F238E27FC236}">
                <a16:creationId xmlns:a16="http://schemas.microsoft.com/office/drawing/2014/main" id="{5E7F3B6A-7627-74A5-ADA2-2A688C68D0CC}"/>
              </a:ext>
            </a:extLst>
          </p:cNvPr>
          <p:cNvSpPr txBox="1">
            <a:spLocks/>
          </p:cNvSpPr>
          <p:nvPr/>
        </p:nvSpPr>
        <p:spPr>
          <a:xfrm>
            <a:off x="1749376" y="5919755"/>
            <a:ext cx="1430744" cy="305544"/>
          </a:xfrm>
          <a:prstGeom prst="rect">
            <a:avLst/>
          </a:prstGeom>
        </p:spPr>
        <p:txBody>
          <a:bodyPr vert="horz" lIns="0" tIns="0" rIns="0" bIns="0" rtlCol="0">
            <a:noAutofit/>
          </a:bodyPr>
          <a:lstStyle>
            <a:lvl1pPr marL="0" indent="0" algn="l" defTabSz="914400" rtl="0" eaLnBrk="1" latinLnBrk="0" hangingPunct="1">
              <a:lnSpc>
                <a:spcPct val="110000"/>
              </a:lnSpc>
              <a:spcBef>
                <a:spcPts val="1000"/>
              </a:spcBef>
              <a:buFont typeface="Arial" panose="020B0604020202020204" pitchFamily="34" charset="0"/>
              <a:buNone/>
              <a:defRPr sz="1100" kern="1200">
                <a:solidFill>
                  <a:schemeClr val="tx1"/>
                </a:solidFill>
                <a:latin typeface="Poppins" pitchFamily="2" charset="77"/>
                <a:ea typeface="+mn-ea"/>
                <a:cs typeface="Poppins"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1100" b="0" i="0" u="none" strike="noStrike" kern="1200" cap="none" spc="0" normalizeH="0" baseline="0" noProof="0" dirty="0">
                <a:ln>
                  <a:noFill/>
                </a:ln>
                <a:solidFill>
                  <a:srgbClr val="2D2D2D"/>
                </a:solidFill>
                <a:effectLst/>
                <a:uLnTx/>
                <a:uFillTx/>
                <a:latin typeface="Poppins" pitchFamily="2" charset="77"/>
                <a:ea typeface="+mn-ea"/>
                <a:cs typeface="Poppins" pitchFamily="2" charset="77"/>
              </a:rPr>
              <a:t>Global remote with ad-hoc on-sites</a:t>
            </a:r>
          </a:p>
        </p:txBody>
      </p:sp>
      <p:sp>
        <p:nvSpPr>
          <p:cNvPr id="50" name="Content Placeholder 9">
            <a:extLst>
              <a:ext uri="{FF2B5EF4-FFF2-40B4-BE49-F238E27FC236}">
                <a16:creationId xmlns:a16="http://schemas.microsoft.com/office/drawing/2014/main" id="{5AF499CB-986D-DC0F-C4AF-017202F4BB7A}"/>
              </a:ext>
            </a:extLst>
          </p:cNvPr>
          <p:cNvSpPr txBox="1">
            <a:spLocks/>
          </p:cNvSpPr>
          <p:nvPr/>
        </p:nvSpPr>
        <p:spPr>
          <a:xfrm>
            <a:off x="3351132" y="5919755"/>
            <a:ext cx="1248385" cy="264231"/>
          </a:xfrm>
          <a:prstGeom prst="rect">
            <a:avLst/>
          </a:prstGeom>
        </p:spPr>
        <p:txBody>
          <a:bodyPr vert="horz" lIns="0" tIns="0" rIns="0" bIns="0" rtlCol="0">
            <a:normAutofit/>
          </a:bodyPr>
          <a:lstStyle>
            <a:lvl1pPr marL="0" indent="0" algn="l" defTabSz="914400" rtl="0" eaLnBrk="1" latinLnBrk="0" hangingPunct="1">
              <a:lnSpc>
                <a:spcPct val="110000"/>
              </a:lnSpc>
              <a:spcBef>
                <a:spcPts val="1000"/>
              </a:spcBef>
              <a:buFont typeface="Arial" panose="020B0604020202020204" pitchFamily="34" charset="0"/>
              <a:buNone/>
              <a:defRPr sz="1100" b="1" i="0" kern="1200">
                <a:solidFill>
                  <a:schemeClr val="tx1"/>
                </a:solidFill>
                <a:latin typeface="Poppins SemiBold" pitchFamily="2" charset="77"/>
                <a:ea typeface="+mn-ea"/>
                <a:cs typeface="Poppins SemiBold" pitchFamily="2" charset="77"/>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Poppins" pitchFamily="2" charset="77"/>
                <a:ea typeface="+mn-ea"/>
                <a:cs typeface="Poppins" pitchFamily="2" charset="77"/>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10000"/>
              </a:lnSpc>
              <a:spcBef>
                <a:spcPts val="1000"/>
              </a:spcBef>
              <a:spcAft>
                <a:spcPts val="0"/>
              </a:spcAft>
              <a:buClrTx/>
              <a:buSzTx/>
              <a:buFont typeface="Arial" panose="020B0604020202020204" pitchFamily="34" charset="0"/>
              <a:buNone/>
              <a:tabLst/>
              <a:defRPr/>
            </a:pPr>
            <a:r>
              <a:rPr kumimoji="0" lang="en-US" sz="1100" b="1" i="0" u="none" strike="noStrike" kern="1200" cap="none" spc="0" normalizeH="0" baseline="0" noProof="0">
                <a:ln>
                  <a:noFill/>
                </a:ln>
                <a:solidFill>
                  <a:srgbClr val="2D2D2D"/>
                </a:solidFill>
                <a:effectLst/>
                <a:uLnTx/>
                <a:uFillTx/>
                <a:latin typeface="Poppins SemiBold" pitchFamily="2" charset="77"/>
                <a:ea typeface="+mn-ea"/>
                <a:cs typeface="Poppins SemiBold" pitchFamily="2" charset="77"/>
              </a:rPr>
              <a:t>Contract:</a:t>
            </a:r>
          </a:p>
        </p:txBody>
      </p:sp>
      <p:sp>
        <p:nvSpPr>
          <p:cNvPr id="53" name="TextBox 52">
            <a:extLst>
              <a:ext uri="{FF2B5EF4-FFF2-40B4-BE49-F238E27FC236}">
                <a16:creationId xmlns:a16="http://schemas.microsoft.com/office/drawing/2014/main" id="{AE46E053-36EE-FC8F-124E-0A56D8D3BBC9}"/>
              </a:ext>
            </a:extLst>
          </p:cNvPr>
          <p:cNvSpPr txBox="1"/>
          <p:nvPr/>
        </p:nvSpPr>
        <p:spPr>
          <a:xfrm>
            <a:off x="6336030" y="5605081"/>
            <a:ext cx="5615940" cy="893450"/>
          </a:xfrm>
          <a:prstGeom prst="rect">
            <a:avLst/>
          </a:prstGeom>
          <a:noFill/>
        </p:spPr>
        <p:txBody>
          <a:bodyPr wrap="square">
            <a:spAutoFit/>
          </a:bodyPr>
          <a:lstStyle/>
          <a:p>
            <a:pPr lvl="0">
              <a:lnSpc>
                <a:spcPct val="120000"/>
              </a:lnSpc>
              <a:defRPr/>
            </a:pPr>
            <a:r>
              <a:rPr lang="en-US" sz="1100" dirty="0">
                <a:solidFill>
                  <a:schemeClr val="bg1"/>
                </a:solidFill>
                <a:latin typeface="Poppins" panose="00000500000000000000" pitchFamily="2" charset="0"/>
                <a:cs typeface="Poppins" panose="00000500000000000000" pitchFamily="2" charset="0"/>
              </a:rPr>
              <a:t>HighRes Biosolutions designs and builds innovative robotic systems and laboratory devices used in pharmaceutical, biotech, and academic research for automation of workflows, particularly in areas like drug discovery, genomics, and biorepository science. </a:t>
            </a:r>
            <a:endParaRPr kumimoji="0" lang="en-US" sz="1100" b="0" i="0" u="none" strike="noStrike" kern="1200" cap="none" spc="0" normalizeH="0" baseline="0" noProof="0" dirty="0">
              <a:ln>
                <a:noFill/>
              </a:ln>
              <a:solidFill>
                <a:schemeClr val="bg1"/>
              </a:solidFill>
              <a:effectLst/>
              <a:uLnTx/>
              <a:uFillTx/>
              <a:latin typeface="Poppins" panose="00000500000000000000" pitchFamily="2" charset="0"/>
              <a:ea typeface="MS Mincho"/>
              <a:cs typeface="Poppins" panose="00000500000000000000" pitchFamily="2" charset="0"/>
            </a:endParaRPr>
          </a:p>
        </p:txBody>
      </p:sp>
      <p:sp>
        <p:nvSpPr>
          <p:cNvPr id="55" name="TextBox 54">
            <a:extLst>
              <a:ext uri="{FF2B5EF4-FFF2-40B4-BE49-F238E27FC236}">
                <a16:creationId xmlns:a16="http://schemas.microsoft.com/office/drawing/2014/main" id="{7E5D9D82-D5EB-FD65-4FB0-D6D5BDA1D1B5}"/>
              </a:ext>
            </a:extLst>
          </p:cNvPr>
          <p:cNvSpPr txBox="1"/>
          <p:nvPr/>
        </p:nvSpPr>
        <p:spPr>
          <a:xfrm>
            <a:off x="6336030" y="5249007"/>
            <a:ext cx="610362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Poppins SemiBold" panose="00000700000000000000" pitchFamily="2" charset="0"/>
                <a:ea typeface="+mn-ea"/>
                <a:cs typeface="Poppins SemiBold" panose="00000700000000000000" pitchFamily="2" charset="0"/>
              </a:rPr>
              <a:t>About HighRes</a:t>
            </a:r>
          </a:p>
        </p:txBody>
      </p:sp>
      <p:cxnSp>
        <p:nvCxnSpPr>
          <p:cNvPr id="5" name="Straight Arrow Connector 4">
            <a:extLst>
              <a:ext uri="{FF2B5EF4-FFF2-40B4-BE49-F238E27FC236}">
                <a16:creationId xmlns:a16="http://schemas.microsoft.com/office/drawing/2014/main" id="{CC6FD6D1-AC72-CB5F-D643-25F5BDACBC1A}"/>
              </a:ext>
            </a:extLst>
          </p:cNvPr>
          <p:cNvCxnSpPr>
            <a:cxnSpLocks/>
          </p:cNvCxnSpPr>
          <p:nvPr/>
        </p:nvCxnSpPr>
        <p:spPr>
          <a:xfrm flipH="1">
            <a:off x="10483273" y="1749136"/>
            <a:ext cx="600363" cy="698500"/>
          </a:xfrm>
          <a:prstGeom prst="straightConnector1">
            <a:avLst/>
          </a:prstGeom>
          <a:ln w="25400">
            <a:solidFill>
              <a:schemeClr val="accent3"/>
            </a:solidFill>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B76792EF-4973-1874-D0EA-A1EF7F23D77F}"/>
              </a:ext>
            </a:extLst>
          </p:cNvPr>
          <p:cNvSpPr txBox="1"/>
          <p:nvPr/>
        </p:nvSpPr>
        <p:spPr>
          <a:xfrm>
            <a:off x="9984625" y="1227778"/>
            <a:ext cx="1967345" cy="461665"/>
          </a:xfrm>
          <a:prstGeom prst="rect">
            <a:avLst/>
          </a:prstGeom>
          <a:noFill/>
        </p:spPr>
        <p:txBody>
          <a:bodyPr wrap="square">
            <a:spAutoFit/>
          </a:bodyPr>
          <a:lstStyle/>
          <a:p>
            <a:r>
              <a:rPr lang="en-US" sz="1200" b="1" dirty="0">
                <a:solidFill>
                  <a:schemeClr val="accent3"/>
                </a:solidFill>
                <a:latin typeface="Poppins" panose="00000500000000000000" pitchFamily="2" charset="0"/>
                <a:ea typeface="MS Mincho"/>
                <a:cs typeface="Poppins" panose="00000500000000000000" pitchFamily="2" charset="0"/>
              </a:rPr>
              <a:t>AI Search relevancy for key search terms</a:t>
            </a:r>
            <a:endParaRPr lang="en-US" sz="1200" dirty="0">
              <a:solidFill>
                <a:schemeClr val="accent3"/>
              </a:solidFill>
            </a:endParaRPr>
          </a:p>
        </p:txBody>
      </p:sp>
      <p:sp>
        <p:nvSpPr>
          <p:cNvPr id="9" name="Oval 8">
            <a:extLst>
              <a:ext uri="{FF2B5EF4-FFF2-40B4-BE49-F238E27FC236}">
                <a16:creationId xmlns:a16="http://schemas.microsoft.com/office/drawing/2014/main" id="{FFDA7C21-4DEA-29BF-1B06-A69D7A2E1AF2}"/>
              </a:ext>
            </a:extLst>
          </p:cNvPr>
          <p:cNvSpPr/>
          <p:nvPr/>
        </p:nvSpPr>
        <p:spPr>
          <a:xfrm>
            <a:off x="5489950" y="964404"/>
            <a:ext cx="1560945" cy="328330"/>
          </a:xfrm>
          <a:prstGeom prst="ellipse">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66628945"/>
      </p:ext>
    </p:extLst>
  </p:cSld>
  <p:clrMapOvr>
    <a:masterClrMapping/>
  </p:clrMapOvr>
</p:sld>
</file>

<file path=ppt/theme/theme1.xml><?xml version="1.0" encoding="utf-8"?>
<a:theme xmlns:a="http://schemas.openxmlformats.org/drawingml/2006/main" name="2_Office Theme">
  <a:themeElements>
    <a:clrScheme name="Affirma">
      <a:dk1>
        <a:srgbClr val="2D2D2D"/>
      </a:dk1>
      <a:lt1>
        <a:srgbClr val="FFFFFF"/>
      </a:lt1>
      <a:dk2>
        <a:srgbClr val="5F7081"/>
      </a:dk2>
      <a:lt2>
        <a:srgbClr val="F1F3F4"/>
      </a:lt2>
      <a:accent1>
        <a:srgbClr val="063979"/>
      </a:accent1>
      <a:accent2>
        <a:srgbClr val="1488D9"/>
      </a:accent2>
      <a:accent3>
        <a:srgbClr val="F66A00"/>
      </a:accent3>
      <a:accent4>
        <a:srgbClr val="FA9302"/>
      </a:accent4>
      <a:accent5>
        <a:srgbClr val="CBEBFF"/>
      </a:accent5>
      <a:accent6>
        <a:srgbClr val="C5CED4"/>
      </a:accent6>
      <a:hlink>
        <a:srgbClr val="0462C1"/>
      </a:hlink>
      <a:folHlink>
        <a:srgbClr val="1587D8"/>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b1c940a28d9f7ed7841dd66e388476ed">
  <xsd:schema xmlns:xsd="http://www.w3.org/2001/XMLSchema" xmlns:xs="http://www.w3.org/2001/XMLSchema" xmlns:p="http://schemas.microsoft.com/office/2006/metadata/properties" xmlns:ns2="f0ee8362-fa7e-4bc9-ab88-7dcfb17cb19b" targetNamespace="http://schemas.microsoft.com/office/2006/metadata/properties" ma:root="true" ma:fieldsID="8c9fb4aa225d81f58c6fca2e551d2526"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customXsn xmlns="http://schemas.microsoft.com/office/2006/metadata/customXsn">
  <xsnLocation/>
  <cached>True</cached>
  <openByDefault>False</openByDefault>
  <xsnScope/>
</customXs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Notes0 xmlns="f0ee8362-fa7e-4bc9-ab88-7dcfb17cb19b" xsi:nil="true"/>
    <Named_x0020_Account xmlns="f0ee8362-fa7e-4bc9-ab88-7dcfb17cb19b" xsi:nil="true"/>
    <Industries xmlns="f0ee8362-fa7e-4bc9-ab88-7dcfb17cb19b">
      <Value>Life Sciences</Value>
    </Industries>
    <PlatTech xmlns="f0ee8362-fa7e-4bc9-ab88-7dcfb17cb19b">
      <Value>HubSpot</Value>
      <Value>Salesforce</Value>
      <Value>Salesforce Pardot</Value>
    </PlatTech>
    <ProjectCompletionDate xmlns="f0ee8362-fa7e-4bc9-ab88-7dcfb17cb19b">2025-07-01T07:00:00+00:00</ProjectCompletionDate>
    <BusinessUnit xmlns="f0ee8362-fa7e-4bc9-ab88-7dcfb17cb19b">
      <Value>Marketing Services</Value>
    </BusinessUnit>
    <Solutions xmlns="f0ee8362-fa7e-4bc9-ab88-7dcfb17cb19b">
      <Value>SEO/ AEO</Value>
      <Value>Cybersecurity</Value>
    </Solutions>
    <ApprovedByClient xmlns="f0ee8362-fa7e-4bc9-ab88-7dcfb17cb19b">false</ApprovedByClient>
  </documentManagement>
</p:properties>
</file>

<file path=customXml/itemProps1.xml><?xml version="1.0" encoding="utf-8"?>
<ds:datastoreItem xmlns:ds="http://schemas.openxmlformats.org/officeDocument/2006/customXml" ds:itemID="{6D0AC520-B0D6-414A-8E47-71BE124F665D}"/>
</file>

<file path=customXml/itemProps2.xml><?xml version="1.0" encoding="utf-8"?>
<ds:datastoreItem xmlns:ds="http://schemas.openxmlformats.org/officeDocument/2006/customXml" ds:itemID="{3F6257FB-404A-4EBC-A129-33C66CFE94BB}"/>
</file>

<file path=customXml/itemProps3.xml><?xml version="1.0" encoding="utf-8"?>
<ds:datastoreItem xmlns:ds="http://schemas.openxmlformats.org/officeDocument/2006/customXml" ds:itemID="{9BAC735E-69F3-4BD3-8FBC-28096C89AB79}"/>
</file>

<file path=customXml/itemProps4.xml><?xml version="1.0" encoding="utf-8"?>
<ds:datastoreItem xmlns:ds="http://schemas.openxmlformats.org/officeDocument/2006/customXml" ds:itemID="{C9092912-99C0-4C8F-8F79-7D60B07B531E}"/>
</file>

<file path=docMetadata/LabelInfo.xml><?xml version="1.0" encoding="utf-8"?>
<clbl:labelList xmlns:clbl="http://schemas.microsoft.com/office/2020/mipLabelMetadata">
  <clbl:label id="{65265dd0-4b20-44a4-aca4-b7ecbb143664}" enabled="0" method="" siteId="{65265dd0-4b20-44a4-aca4-b7ecbb143664}" removed="1"/>
</clbl:labelList>
</file>

<file path=docProps/app.xml><?xml version="1.0" encoding="utf-8"?>
<Properties xmlns="http://schemas.openxmlformats.org/officeDocument/2006/extended-properties" xmlns:vt="http://schemas.openxmlformats.org/officeDocument/2006/docPropsVTypes">
  <TotalTime>3159</TotalTime>
  <Words>146</Words>
  <Application>Microsoft Office PowerPoint</Application>
  <PresentationFormat>Widescreen</PresentationFormat>
  <Paragraphs>22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Arial</vt:lpstr>
      <vt:lpstr>Poppins</vt:lpstr>
      <vt:lpstr>Poppins Light</vt:lpstr>
      <vt:lpstr>Poppins Medium</vt:lpstr>
      <vt:lpstr>Poppins SemiBold</vt:lpstr>
      <vt:lpstr>2_Office Theme</vt:lpstr>
      <vt:lpstr>HighRes Biosolutions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Ideoclick – PPC Audit &amp; Ongoing Paid Ads Campaign Execution</dc:title>
  <dc:creator>Alyson Knox-Meade</dc:creator>
  <cp:lastModifiedBy>Alyson Knox-Meade</cp:lastModifiedBy>
  <cp:revision>5</cp:revision>
  <dcterms:created xsi:type="dcterms:W3CDTF">2021-04-12T22:19:17Z</dcterms:created>
  <dcterms:modified xsi:type="dcterms:W3CDTF">2025-08-11T19:52:18Z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0x0101000D23BCBB7020E34DAE994A365BA94206</vt:lpwstr>
  </property>
</Properties>
</file>

<file path=docProps/thumbnail.jpeg>
</file>